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EDFF9-D418-0BE6-9A71-8603DAC5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78" y="1638977"/>
            <a:ext cx="4343776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CC99C-BD62-B3A9-0289-ECE36C5A9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7547"/>
            <a:ext cx="9144000" cy="184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B9AA8-16B6-2C26-4C8E-BB1285976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48507"/>
            <a:ext cx="9144000" cy="18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5135F-657C-12BC-6364-7ADBDFFE4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2189"/>
            <a:ext cx="9144000" cy="1826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F33F82-DF1F-51A6-4966-C1D2743E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46" b="708"/>
          <a:stretch/>
        </p:blipFill>
        <p:spPr>
          <a:xfrm>
            <a:off x="-5350" y="4478400"/>
            <a:ext cx="9144000" cy="18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3546D-E82C-8926-37C7-0984F854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1"/>
            <a:ext cx="9144000" cy="44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4E79-FE0A-DAE3-348F-C6C1EF74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68"/>
            <a:ext cx="9144000" cy="44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1810E-F96E-9977-BC71-1C1961D3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37"/>
            <a:ext cx="9144000" cy="45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91FF4-293A-224D-5B82-CFAE1231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314"/>
            <a:ext cx="9144000" cy="45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2024-03-31T23:46:26Z</dcterms:modified>
</cp:coreProperties>
</file>