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67C5F7-6AB2-B606-C5BC-96A9CEF93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" b="49356"/>
          <a:stretch/>
        </p:blipFill>
        <p:spPr>
          <a:xfrm>
            <a:off x="1388684" y="1915064"/>
            <a:ext cx="2170318" cy="1181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E0D0-AB38-0AA6-3EB0-BDFA355BA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8" t="50523" r="6767"/>
          <a:stretch/>
        </p:blipFill>
        <p:spPr>
          <a:xfrm>
            <a:off x="3559002" y="1887794"/>
            <a:ext cx="1676034" cy="118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41E50-FC07-2CA5-3A80-1B55367B0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6" b="50000"/>
          <a:stretch/>
        </p:blipFill>
        <p:spPr>
          <a:xfrm>
            <a:off x="5235036" y="1887793"/>
            <a:ext cx="1733749" cy="1181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69D8B-D75B-EFBB-83F6-59BEA3BD7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6" t="50719" r="70056"/>
          <a:stretch/>
        </p:blipFill>
        <p:spPr>
          <a:xfrm>
            <a:off x="6968785" y="1887792"/>
            <a:ext cx="282921" cy="11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16BE0-6CC3-DA0C-6816-FB9A5345A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184"/>
            <a:ext cx="9144000" cy="1834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1F0A6-5C2A-21B7-094B-0D947C2F6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3"/>
            <a:ext cx="9144000" cy="18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7016A-A023-BFB7-F369-901A6611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850"/>
            <a:ext cx="9144000" cy="182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0F9C3-9828-6F82-D0C2-EEA8CED9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3C32F-340E-D408-BF74-8A40D8BB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665"/>
            <a:ext cx="9144000" cy="44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B08EE-7DC5-AE40-D224-1A435820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359"/>
            <a:ext cx="9144000" cy="45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673A0-E26D-9F26-A0E9-F40EF4AC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653"/>
            <a:ext cx="9144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90CF4-F2B2-FB3D-8716-43739DA5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45"/>
            <a:ext cx="9144000" cy="45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2156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2024-03-31T23:51:22Z</dcterms:modified>
</cp:coreProperties>
</file>