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8" r:id="rId6"/>
    <p:sldId id="270" r:id="rId7"/>
    <p:sldId id="271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14 Days (2 week) (Only working days included)</a:t>
            </a:r>
          </a:p>
          <a:p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16C56-CAFE-CE73-8020-AF7772220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459" y="1813123"/>
            <a:ext cx="5654530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83A865-7A27-464C-D70F-C60B127E48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665" b="50984"/>
          <a:stretch/>
        </p:blipFill>
        <p:spPr>
          <a:xfrm>
            <a:off x="866947" y="1329371"/>
            <a:ext cx="5098222" cy="28889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14516D-B493-1C36-FC88-BEBC30D0C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13" t="50000" r="41032"/>
          <a:stretch/>
        </p:blipFill>
        <p:spPr>
          <a:xfrm>
            <a:off x="5965169" y="1368190"/>
            <a:ext cx="2225615" cy="28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DDE5AF-B360-75AB-84D2-80605AE17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82935"/>
            <a:ext cx="9144000" cy="18460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80D457-7CE4-6F97-E44C-AE9710003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101857"/>
            <a:ext cx="9144000" cy="184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92C88-831A-4105-FDF3-DB89BDF8B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3574"/>
            <a:ext cx="9144000" cy="18354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6C24EA-035D-BF83-DAD7-331AF68E4E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02190"/>
            <a:ext cx="9144000" cy="183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4706C-8E15-7CA6-D29B-038CFFB9B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0130"/>
            <a:ext cx="9144000" cy="441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43E9ED-2EA8-0FC5-FC39-ED5FB7522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1337"/>
            <a:ext cx="9144000" cy="455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822FF-6918-C78D-D259-6DD7B1422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9637"/>
            <a:ext cx="9144000" cy="45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3D7A7A-619E-F4E1-62FF-7D6284A0A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3023"/>
            <a:ext cx="9144000" cy="453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2154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18</cp:revision>
  <dcterms:created xsi:type="dcterms:W3CDTF">2024-03-14T10:22:20Z</dcterms:created>
  <dcterms:modified xsi:type="dcterms:W3CDTF">2024-03-31T23:57:08Z</dcterms:modified>
</cp:coreProperties>
</file>