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D43BE-D843-AFE4-526A-91348D7E6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24"/>
          <a:stretch/>
        </p:blipFill>
        <p:spPr>
          <a:xfrm>
            <a:off x="1499153" y="1550060"/>
            <a:ext cx="4351397" cy="2875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265FC-16F1-D999-9CD8-D1ABA3055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68" t="50224" r="37511"/>
          <a:stretch/>
        </p:blipFill>
        <p:spPr>
          <a:xfrm>
            <a:off x="5805581" y="1532808"/>
            <a:ext cx="1863306" cy="28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E77B5-1C58-504E-5160-DC88FDF09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3575"/>
            <a:ext cx="9144000" cy="184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4F403-A9F5-AA8F-E6A8-C105ADCC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16E22-B0E5-B9E3-0807-F850EA0E9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199"/>
            <a:ext cx="9144000" cy="1822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7C2C9-2C5C-59D4-82EF-9FB0BE88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90044"/>
            <a:ext cx="9144000" cy="18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CDE9B-399D-A521-DB90-FD45A941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328"/>
            <a:ext cx="9144000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C1781-9822-6AC1-65A0-129013D65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9144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CCEFC-61CB-9522-B8BA-A2FC2215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868"/>
            <a:ext cx="9144000" cy="44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E83EB-FE83-C6D5-C72C-FEAC79AC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2024-04-01T00:00:28Z</dcterms:modified>
</cp:coreProperties>
</file>