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6DB0C-130D-B5AE-42CF-6129E1DE3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63" y="1546697"/>
            <a:ext cx="4305673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A7BBD-8EE6-8FA8-2BC6-3914CA251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6195"/>
            <a:ext cx="9144000" cy="1812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89FA6-BC55-D10A-62E5-EACA13582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0649"/>
            <a:ext cx="9144000" cy="18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5D1B2-F415-FE66-CA67-0D45689D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0876"/>
            <a:ext cx="9144000" cy="1838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13604-5175-B07C-CFD5-46CD41A16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88800-EDDF-5478-3654-F0519F03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030"/>
            <a:ext cx="9144000" cy="44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38F8F-8E00-7246-93A2-8D9D8E71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216"/>
            <a:ext cx="9144000" cy="44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8FFE2-0311-8D4E-7FBD-647E1C1F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741"/>
            <a:ext cx="9144000" cy="4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5BC21-7DE6-C441-F540-6AE50F34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225"/>
            <a:ext cx="9144000" cy="45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2197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2024-04-01T04:10:46Z</dcterms:modified>
</cp:coreProperties>
</file>