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EEEAC8-2F0E-5F93-86F3-120301C5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82" y="1455249"/>
            <a:ext cx="5250635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6A1A5-835D-5CE3-A156-2CEA86630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4227"/>
            <a:ext cx="9144000" cy="1854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A7119-6E28-7396-B1F2-61D6B8DFB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5D10F-333D-11E0-8929-D2C0F9421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36681"/>
            <a:ext cx="9144000" cy="189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75B6B-264C-5065-67A8-64DE116F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77900"/>
            <a:ext cx="9144000" cy="18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A2786-885A-EDA7-CC84-1C2AE047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53"/>
            <a:ext cx="9144000" cy="45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3F2E9-5F68-2389-B529-31710F8A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96"/>
            <a:ext cx="9144000" cy="46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329A1-D75C-0AF1-FA03-91723A36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006"/>
            <a:ext cx="9144000" cy="454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509AB-E71F-87C8-1631-3EF54B8A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589"/>
            <a:ext cx="9144000" cy="4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2024-04-01T04:13:32Z</dcterms:modified>
</cp:coreProperties>
</file>