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529187-58EE-10AB-74A4-F61C92F0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37" y="1466680"/>
            <a:ext cx="5082980" cy="392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13CB9-601F-D94A-E232-5A83AE5C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417" y="1462075"/>
            <a:ext cx="220999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76AB5-512F-9C80-161E-DDFBCB3D6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0855"/>
            <a:ext cx="9144000" cy="1818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6CB61-F1BB-E97C-4EB6-47D9BAE6E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73C96-282B-17BD-7F01-F0A3DEA94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8199"/>
            <a:ext cx="9144000" cy="1830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C30565-5F37-E7A5-4550-C667D458B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9"/>
            <a:ext cx="9144000" cy="18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45924-1DA4-DDD2-32D5-0FDF733D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852"/>
            <a:ext cx="9144000" cy="44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C30EE-E1A7-52B2-9222-5C8FDBBCC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288"/>
            <a:ext cx="9144000" cy="42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CF4D3-07F6-2C79-6117-9EE68C76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489"/>
            <a:ext cx="9144000" cy="44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F2C97-C33B-474F-F697-8F3C8718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457"/>
            <a:ext cx="9144000" cy="45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2215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2024-04-01T05:08:34Z</dcterms:modified>
</cp:coreProperties>
</file>