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3210D-A692-2345-0B08-78DDFBD9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34" y="1443818"/>
            <a:ext cx="4397121" cy="397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0B53D-574D-49E7-5451-441BF1F8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255" y="1474300"/>
            <a:ext cx="1912786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36DF-F1F0-011A-B1A5-DC24FC6D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7592"/>
            <a:ext cx="9144000" cy="1841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26627-06F6-91F1-14E6-BC893DD02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2"/>
            <a:ext cx="9144000" cy="18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A4376-DF2C-D9E4-7057-51EBBADD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19"/>
          <a:stretch/>
        </p:blipFill>
        <p:spPr>
          <a:xfrm>
            <a:off x="0" y="1547191"/>
            <a:ext cx="9144000" cy="1817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069526-B50F-A0AB-C7D9-BCFC19B67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81"/>
          <a:stretch/>
        </p:blipFill>
        <p:spPr>
          <a:xfrm>
            <a:off x="-8626" y="4796284"/>
            <a:ext cx="9144000" cy="19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9673-159D-2DD6-1564-7EA3D92A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73"/>
            <a:ext cx="9144000" cy="4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D776A-DFD0-A62A-D335-7FC4E18A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422"/>
            <a:ext cx="9144000" cy="45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BB3BB-AA88-845B-91EF-BFF6E22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83"/>
            <a:ext cx="9144000" cy="46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80EB-B37B-1FFC-6320-2C2EC27A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91"/>
            <a:ext cx="9144000" cy="46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2024-04-01T05:11:44Z</dcterms:modified>
</cp:coreProperties>
</file>