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60F91A-EEA8-8C81-BEC4-735E4480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06" y="1436197"/>
            <a:ext cx="5250635" cy="3985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A28F5-5462-EC9F-E737-4E521F59A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41" y="1389042"/>
            <a:ext cx="152413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975D1-51F1-F245-4065-9BA8A7AED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228"/>
            <a:ext cx="9144000" cy="1834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8F9C6B-C8CA-CE99-F039-10C3464AE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8"/>
            <a:ext cx="9144000" cy="183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D430E-FEC9-2745-56F1-FA444BA5C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5541"/>
            <a:ext cx="9144000" cy="1833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26599-9243-AA25-B564-7E8896E60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843729"/>
            <a:ext cx="9144000" cy="18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EA607-5360-7B51-0BB4-A2BF3E54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705"/>
            <a:ext cx="9144000" cy="44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AF81-FB96-0FA2-16FD-3F87C410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197"/>
            <a:ext cx="9144000" cy="44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D07B1-E2CA-F950-E5F0-BA3A49C9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19"/>
            <a:ext cx="9144000" cy="45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1B4E-B1AA-6A0B-2329-83DE8714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973"/>
            <a:ext cx="9144000" cy="45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2024-04-01T05:14:30Z</dcterms:modified>
</cp:coreProperties>
</file>