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Swagato Chatterjee</a:t>
            </a:r>
          </a:p>
          <a:p>
            <a:r>
              <a:rPr lang="en-US" dirty="0" smtClean="0"/>
              <a:t>VGSOM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1345474"/>
            <a:ext cx="2876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41433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" y="2403566"/>
            <a:ext cx="763360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838200"/>
            <a:ext cx="754380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06" y="3200400"/>
            <a:ext cx="7935932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0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Algorithm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9744"/>
            <a:ext cx="8011218" cy="188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44783" y="3962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message has the words ‘Viagra’ and ‘Unsubscribe’, but not ‘Money’ and ‘Groceries’</a:t>
            </a:r>
          </a:p>
          <a:p>
            <a:endParaRPr lang="en-US" dirty="0"/>
          </a:p>
          <a:p>
            <a:r>
              <a:rPr lang="en-US" dirty="0" smtClean="0"/>
              <a:t>Find the probability of being spam: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75374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message has  all the words ‘Viagra’, ‘Unsubscribe’, ‘Money’ and ‘Groceries’</a:t>
            </a:r>
          </a:p>
          <a:p>
            <a:endParaRPr lang="en-US" dirty="0"/>
          </a:p>
          <a:p>
            <a:r>
              <a:rPr lang="en-US" dirty="0" smtClean="0"/>
              <a:t>Find the probability of being spam: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467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Laplace Estimator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Factors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8310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3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70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Naïve Bayes Classification</vt:lpstr>
      <vt:lpstr>Bayes Theorem</vt:lpstr>
      <vt:lpstr>PowerPoint Presentation</vt:lpstr>
      <vt:lpstr>Naïve Bayes Algorithm</vt:lpstr>
      <vt:lpstr>PowerPoint Presentation</vt:lpstr>
      <vt:lpstr>Numeric Factors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Classification</dc:title>
  <dc:creator>swagato</dc:creator>
  <cp:lastModifiedBy>swagato</cp:lastModifiedBy>
  <cp:revision>6</cp:revision>
  <dcterms:created xsi:type="dcterms:W3CDTF">2006-08-16T00:00:00Z</dcterms:created>
  <dcterms:modified xsi:type="dcterms:W3CDTF">2018-04-11T04:44:53Z</dcterms:modified>
</cp:coreProperties>
</file>