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220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CF60-57C3-4056-BEC2-844CC9E64E7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0870-AF99-4408-B9A3-255B16BCC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CF60-57C3-4056-BEC2-844CC9E64E7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0870-AF99-4408-B9A3-255B16BCC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CF60-57C3-4056-BEC2-844CC9E64E7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0870-AF99-4408-B9A3-255B16BCC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CF60-57C3-4056-BEC2-844CC9E64E7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0870-AF99-4408-B9A3-255B16BCC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CF60-57C3-4056-BEC2-844CC9E64E7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0870-AF99-4408-B9A3-255B16BCC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CF60-57C3-4056-BEC2-844CC9E64E7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0870-AF99-4408-B9A3-255B16BCC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CF60-57C3-4056-BEC2-844CC9E64E7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0870-AF99-4408-B9A3-255B16BCC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CF60-57C3-4056-BEC2-844CC9E64E7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0870-AF99-4408-B9A3-255B16BCC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CF60-57C3-4056-BEC2-844CC9E64E7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0870-AF99-4408-B9A3-255B16BCC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CF60-57C3-4056-BEC2-844CC9E64E7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0870-AF99-4408-B9A3-255B16BCC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CF60-57C3-4056-BEC2-844CC9E64E7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0870-AF99-4408-B9A3-255B16BCC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CF60-57C3-4056-BEC2-844CC9E64E7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10870-AF99-4408-B9A3-255B16BCC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56" y="1000100"/>
            <a:ext cx="571501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4000" dirty="0">
                <a:ln>
                  <a:solidFill>
                    <a:schemeClr val="accent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Features Of Marky:</a:t>
            </a:r>
            <a:endParaRPr lang="en-US" sz="4000" dirty="0">
              <a:ln>
                <a:solidFill>
                  <a:schemeClr val="accent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504" y="1785918"/>
            <a:ext cx="600076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itchFamily="34" charset="0"/>
              </a:rPr>
              <a:t>1. Basic Questions Answering</a:t>
            </a:r>
            <a:endParaRPr lang="en-US" sz="2000" dirty="0">
              <a:latin typeface="Arial Rounded MT Bold" pitchFamily="34" charset="0"/>
            </a:endParaRPr>
          </a:p>
          <a:p>
            <a:r>
              <a:rPr lang="en-IN" sz="2000" dirty="0">
                <a:latin typeface="Arial Rounded MT Bold" pitchFamily="34" charset="0"/>
              </a:rPr>
              <a:t>2. Playing Music</a:t>
            </a:r>
            <a:endParaRPr lang="en-US" sz="2000" dirty="0">
              <a:latin typeface="Arial Rounded MT Bold" pitchFamily="34" charset="0"/>
            </a:endParaRPr>
          </a:p>
          <a:p>
            <a:r>
              <a:rPr lang="en-IN" sz="2000" dirty="0">
                <a:latin typeface="Arial Rounded MT Bold" pitchFamily="34" charset="0"/>
              </a:rPr>
              <a:t>3. Opening Apps</a:t>
            </a:r>
            <a:endParaRPr lang="en-US" sz="2000" dirty="0">
              <a:latin typeface="Arial Rounded MT Bold" pitchFamily="34" charset="0"/>
            </a:endParaRPr>
          </a:p>
          <a:p>
            <a:r>
              <a:rPr lang="en-IN" sz="2000" dirty="0">
                <a:latin typeface="Arial Rounded MT Bold" pitchFamily="34" charset="0"/>
              </a:rPr>
              <a:t>4. Setting Alarms</a:t>
            </a:r>
            <a:endParaRPr lang="en-US" sz="2000" dirty="0">
              <a:latin typeface="Arial Rounded MT Bold" pitchFamily="34" charset="0"/>
            </a:endParaRPr>
          </a:p>
          <a:p>
            <a:r>
              <a:rPr lang="en-IN" sz="2000" dirty="0">
                <a:latin typeface="Arial Rounded MT Bold" pitchFamily="34" charset="0"/>
              </a:rPr>
              <a:t>5. Setting Meetings in Calendar</a:t>
            </a:r>
            <a:endParaRPr lang="en-US" sz="2000" dirty="0">
              <a:latin typeface="Arial Rounded MT Bold" pitchFamily="34" charset="0"/>
            </a:endParaRPr>
          </a:p>
          <a:p>
            <a:r>
              <a:rPr lang="en-IN" sz="2000" dirty="0">
                <a:latin typeface="Arial Rounded MT Bold" pitchFamily="34" charset="0"/>
              </a:rPr>
              <a:t>6. Face Recognition</a:t>
            </a:r>
            <a:endParaRPr lang="en-US" sz="2000" dirty="0">
              <a:latin typeface="Arial Rounded MT Bold" pitchFamily="34" charset="0"/>
            </a:endParaRPr>
          </a:p>
          <a:p>
            <a:r>
              <a:rPr lang="en-IN" sz="2000" dirty="0">
                <a:latin typeface="Arial Rounded MT Bold" pitchFamily="34" charset="0"/>
              </a:rPr>
              <a:t>7. Basic Mathematical Operations</a:t>
            </a:r>
            <a:endParaRPr lang="en-US" sz="2000" dirty="0">
              <a:latin typeface="Arial Rounded MT Bold" pitchFamily="34" charset="0"/>
            </a:endParaRPr>
          </a:p>
          <a:p>
            <a:r>
              <a:rPr lang="en-IN" sz="2000" dirty="0">
                <a:latin typeface="Arial Rounded MT Bold" pitchFamily="34" charset="0"/>
              </a:rPr>
              <a:t>8. Meanings, Antonyms, Synonyms of words</a:t>
            </a:r>
            <a:endParaRPr lang="en-US" sz="2000" dirty="0">
              <a:latin typeface="Arial Rounded MT Bold" pitchFamily="34" charset="0"/>
            </a:endParaRPr>
          </a:p>
          <a:p>
            <a:r>
              <a:rPr lang="en-IN" sz="2000" dirty="0">
                <a:latin typeface="Arial Rounded MT Bold" pitchFamily="34" charset="0"/>
              </a:rPr>
              <a:t>9. Weather Forecast</a:t>
            </a:r>
            <a:endParaRPr lang="en-US" sz="2000" dirty="0">
              <a:latin typeface="Arial Rounded MT Bold" pitchFamily="34" charset="0"/>
            </a:endParaRPr>
          </a:p>
          <a:p>
            <a:r>
              <a:rPr lang="en-IN" sz="2000" dirty="0">
                <a:latin typeface="Arial Rounded MT Bold" pitchFamily="34" charset="0"/>
              </a:rPr>
              <a:t>10. Wikipedia Search</a:t>
            </a:r>
            <a:endParaRPr lang="en-US" sz="2000" dirty="0">
              <a:latin typeface="Arial Rounded MT Bold" pitchFamily="34" charset="0"/>
            </a:endParaRPr>
          </a:p>
          <a:p>
            <a:r>
              <a:rPr lang="en-IN" sz="2000" dirty="0">
                <a:latin typeface="Arial Rounded MT Bold" pitchFamily="34" charset="0"/>
              </a:rPr>
              <a:t>11. Google Searching</a:t>
            </a:r>
            <a:endParaRPr lang="en-US" sz="2000" dirty="0">
              <a:latin typeface="Arial Rounded MT Bold" pitchFamily="34" charset="0"/>
            </a:endParaRPr>
          </a:p>
          <a:p>
            <a:r>
              <a:rPr lang="en-IN" sz="2000" dirty="0">
                <a:latin typeface="Arial Rounded MT Bold" pitchFamily="34" charset="0"/>
              </a:rPr>
              <a:t>12. Opening Folder</a:t>
            </a:r>
            <a:endParaRPr lang="en-US" sz="2000" dirty="0">
              <a:latin typeface="Arial Rounded MT Bold" pitchFamily="34" charset="0"/>
            </a:endParaRPr>
          </a:p>
          <a:p>
            <a:r>
              <a:rPr lang="en-IN" sz="2000" dirty="0">
                <a:latin typeface="Arial Rounded MT Bold" pitchFamily="34" charset="0"/>
              </a:rPr>
              <a:t>13. Motion Detection</a:t>
            </a:r>
            <a:endParaRPr lang="en-US" sz="2000" dirty="0">
              <a:latin typeface="Arial Rounded MT Bold" pitchFamily="34" charset="0"/>
            </a:endParaRPr>
          </a:p>
          <a:p>
            <a:r>
              <a:rPr lang="en-IN" sz="2000" dirty="0">
                <a:latin typeface="Arial Rounded MT Bold" pitchFamily="34" charset="0"/>
              </a:rPr>
              <a:t>14. Data Analysing</a:t>
            </a:r>
            <a:endParaRPr lang="en-US" sz="2000" dirty="0">
              <a:latin typeface="Arial Rounded MT Bold" pitchFamily="34" charset="0"/>
            </a:endParaRPr>
          </a:p>
          <a:p>
            <a:r>
              <a:rPr lang="en-IN" sz="2000" dirty="0">
                <a:latin typeface="Arial Rounded MT Bold" pitchFamily="34" charset="0"/>
              </a:rPr>
              <a:t>15. Image Processing</a:t>
            </a:r>
            <a:endParaRPr lang="en-US" sz="2000" dirty="0">
              <a:latin typeface="Arial Rounded MT Bold" pitchFamily="34" charset="0"/>
            </a:endParaRPr>
          </a:p>
          <a:p>
            <a:r>
              <a:rPr lang="en-IN" sz="2000" dirty="0">
                <a:latin typeface="Arial Rounded MT Bold" pitchFamily="34" charset="0"/>
              </a:rPr>
              <a:t>16. Date and Time</a:t>
            </a:r>
            <a:endParaRPr lang="en-US" sz="2000" dirty="0">
              <a:latin typeface="Arial Rounded MT Bold" pitchFamily="34" charset="0"/>
            </a:endParaRPr>
          </a:p>
          <a:p>
            <a:r>
              <a:rPr lang="en-IN" sz="2000" dirty="0">
                <a:latin typeface="Arial Rounded MT Bold" pitchFamily="34" charset="0"/>
              </a:rPr>
              <a:t>17. YouTube </a:t>
            </a:r>
            <a:r>
              <a:rPr lang="en-IN" sz="2000" dirty="0" smtClean="0">
                <a:latin typeface="Arial Rounded MT Bold" pitchFamily="34" charset="0"/>
              </a:rPr>
              <a:t>Accessing</a:t>
            </a:r>
          </a:p>
          <a:p>
            <a:r>
              <a:rPr lang="en-IN" sz="2000" dirty="0" smtClean="0">
                <a:latin typeface="Arial Rounded MT Bold" pitchFamily="34" charset="0"/>
              </a:rPr>
              <a:t>18. Photo And Video Capturing</a:t>
            </a:r>
          </a:p>
          <a:p>
            <a:r>
              <a:rPr lang="en-IN" sz="2000" dirty="0" smtClean="0">
                <a:latin typeface="Arial Rounded MT Bold" pitchFamily="34" charset="0"/>
              </a:rPr>
              <a:t>19. Fraud Detection</a:t>
            </a:r>
          </a:p>
          <a:p>
            <a:r>
              <a:rPr lang="en-IN" sz="2000" dirty="0" smtClean="0">
                <a:latin typeface="Arial Rounded MT Bold" pitchFamily="34" charset="0"/>
              </a:rPr>
              <a:t>20. Self-Learning (Plastic Memory)</a:t>
            </a:r>
          </a:p>
          <a:p>
            <a:r>
              <a:rPr lang="en-IN" sz="2000" dirty="0" smtClean="0">
                <a:latin typeface="Arial Rounded MT Bold" pitchFamily="34" charset="0"/>
              </a:rPr>
              <a:t>21. Connecting </a:t>
            </a:r>
            <a:r>
              <a:rPr lang="en-IN" sz="2000" dirty="0" smtClean="0">
                <a:latin typeface="Arial Rounded MT Bold" pitchFamily="34" charset="0"/>
              </a:rPr>
              <a:t>Devices</a:t>
            </a:r>
          </a:p>
          <a:p>
            <a:r>
              <a:rPr lang="en-IN" sz="2000" dirty="0" smtClean="0">
                <a:latin typeface="Arial Rounded MT Bold" pitchFamily="34" charset="0"/>
              </a:rPr>
              <a:t>22. </a:t>
            </a:r>
            <a:r>
              <a:rPr lang="en-IN" sz="2000" smtClean="0">
                <a:latin typeface="Arial Rounded MT Bold" pitchFamily="34" charset="0"/>
              </a:rPr>
              <a:t>AR/VR</a:t>
            </a:r>
            <a:endParaRPr lang="en-US" sz="20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604" y="714348"/>
            <a:ext cx="5917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ln>
                  <a:solidFill>
                    <a:schemeClr val="accent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PYTHON MODULES USED IN MARKY:</a:t>
            </a:r>
            <a:endParaRPr lang="en-US" sz="2800" dirty="0">
              <a:ln>
                <a:solidFill>
                  <a:schemeClr val="accent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8" y="2010393"/>
            <a:ext cx="53578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latin typeface="Arial Rounded MT Bold" pitchFamily="34" charset="0"/>
              </a:rPr>
              <a:t>1. pyttsx3</a:t>
            </a:r>
          </a:p>
          <a:p>
            <a:r>
              <a:rPr lang="en-IN" sz="2200" dirty="0" smtClean="0">
                <a:latin typeface="Arial Rounded MT Bold" pitchFamily="34" charset="0"/>
              </a:rPr>
              <a:t>2. speech_recognition</a:t>
            </a:r>
          </a:p>
          <a:p>
            <a:r>
              <a:rPr lang="en-IN" sz="2200" dirty="0" smtClean="0">
                <a:latin typeface="Arial Rounded MT Bold" pitchFamily="34" charset="0"/>
              </a:rPr>
              <a:t>3. datetime</a:t>
            </a:r>
          </a:p>
          <a:p>
            <a:r>
              <a:rPr lang="en-IN" sz="2200" dirty="0" smtClean="0">
                <a:latin typeface="Arial Rounded MT Bold" pitchFamily="34" charset="0"/>
              </a:rPr>
              <a:t>4. </a:t>
            </a:r>
            <a:r>
              <a:rPr lang="en-IN" sz="2200" dirty="0" err="1" smtClean="0">
                <a:latin typeface="Arial Rounded MT Bold" pitchFamily="34" charset="0"/>
              </a:rPr>
              <a:t>wikipedia</a:t>
            </a:r>
            <a:endParaRPr lang="en-IN" sz="2200" dirty="0" smtClean="0">
              <a:latin typeface="Arial Rounded MT Bold" pitchFamily="34" charset="0"/>
            </a:endParaRPr>
          </a:p>
          <a:p>
            <a:r>
              <a:rPr lang="en-IN" sz="2200" dirty="0" smtClean="0">
                <a:latin typeface="Arial Rounded MT Bold" pitchFamily="34" charset="0"/>
              </a:rPr>
              <a:t>5. </a:t>
            </a:r>
            <a:r>
              <a:rPr lang="en-IN" sz="2200" dirty="0" err="1" smtClean="0">
                <a:latin typeface="Arial Rounded MT Bold" pitchFamily="34" charset="0"/>
              </a:rPr>
              <a:t>os</a:t>
            </a:r>
            <a:endParaRPr lang="en-IN" sz="2200" dirty="0" smtClean="0">
              <a:latin typeface="Arial Rounded MT Bold" pitchFamily="34" charset="0"/>
            </a:endParaRPr>
          </a:p>
          <a:p>
            <a:r>
              <a:rPr lang="en-IN" sz="2200" dirty="0" smtClean="0">
                <a:latin typeface="Arial Rounded MT Bold" pitchFamily="34" charset="0"/>
              </a:rPr>
              <a:t>6. </a:t>
            </a:r>
            <a:r>
              <a:rPr lang="en-IN" sz="2200" dirty="0" err="1" smtClean="0">
                <a:latin typeface="Arial Rounded MT Bold" pitchFamily="34" charset="0"/>
              </a:rPr>
              <a:t>webbrowser</a:t>
            </a:r>
            <a:endParaRPr lang="en-IN" sz="2200" dirty="0" smtClean="0">
              <a:latin typeface="Arial Rounded MT Bold" pitchFamily="34" charset="0"/>
            </a:endParaRPr>
          </a:p>
          <a:p>
            <a:r>
              <a:rPr lang="en-IN" sz="2200" dirty="0" smtClean="0">
                <a:latin typeface="Arial Rounded MT Bold" pitchFamily="34" charset="0"/>
              </a:rPr>
              <a:t>7. </a:t>
            </a:r>
            <a:r>
              <a:rPr lang="en-IN" sz="2200" dirty="0" err="1" smtClean="0">
                <a:latin typeface="Arial Rounded MT Bold" pitchFamily="34" charset="0"/>
              </a:rPr>
              <a:t>smtplib</a:t>
            </a:r>
            <a:endParaRPr lang="en-IN" sz="2200" dirty="0" smtClean="0">
              <a:latin typeface="Arial Rounded MT Bold" pitchFamily="34" charset="0"/>
            </a:endParaRPr>
          </a:p>
          <a:p>
            <a:r>
              <a:rPr lang="en-IN" sz="2200" dirty="0" smtClean="0">
                <a:latin typeface="Arial Rounded MT Bold" pitchFamily="34" charset="0"/>
              </a:rPr>
              <a:t>8. requests</a:t>
            </a:r>
          </a:p>
          <a:p>
            <a:r>
              <a:rPr lang="en-IN" sz="2200" dirty="0" smtClean="0">
                <a:latin typeface="Arial Rounded MT Bold" pitchFamily="34" charset="0"/>
              </a:rPr>
              <a:t>9. </a:t>
            </a:r>
            <a:r>
              <a:rPr lang="en-IN" sz="2200" dirty="0" err="1" smtClean="0">
                <a:latin typeface="Arial Rounded MT Bold" pitchFamily="34" charset="0"/>
              </a:rPr>
              <a:t>pprint</a:t>
            </a:r>
            <a:endParaRPr lang="en-IN" sz="2200" dirty="0" smtClean="0">
              <a:latin typeface="Arial Rounded MT Bold" pitchFamily="34" charset="0"/>
            </a:endParaRPr>
          </a:p>
          <a:p>
            <a:r>
              <a:rPr lang="en-IN" sz="2200" dirty="0" smtClean="0">
                <a:latin typeface="Arial Rounded MT Bold" pitchFamily="34" charset="0"/>
              </a:rPr>
              <a:t>10. </a:t>
            </a:r>
            <a:r>
              <a:rPr lang="en-IN" sz="2200" dirty="0" err="1" smtClean="0">
                <a:latin typeface="Arial Rounded MT Bold" pitchFamily="34" charset="0"/>
              </a:rPr>
              <a:t>PyDictionary</a:t>
            </a:r>
            <a:endParaRPr lang="en-IN" sz="2200" dirty="0" smtClean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604" y="714348"/>
            <a:ext cx="2230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ln>
                  <a:solidFill>
                    <a:schemeClr val="accent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HARDWARE:</a:t>
            </a:r>
            <a:endParaRPr lang="en-US" sz="2800" dirty="0">
              <a:ln>
                <a:solidFill>
                  <a:schemeClr val="accent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504" y="1643042"/>
            <a:ext cx="535782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200" dirty="0" smtClean="0">
                <a:latin typeface="Arial Rounded MT Bold" pitchFamily="34" charset="0"/>
              </a:rPr>
              <a:t>Raspberry Pi 3-4000/-</a:t>
            </a:r>
          </a:p>
          <a:p>
            <a:pPr marL="457200" indent="-457200">
              <a:buAutoNum type="arabicPeriod"/>
            </a:pPr>
            <a:r>
              <a:rPr lang="en-IN" sz="2200" dirty="0" smtClean="0">
                <a:latin typeface="Arial Rounded MT Bold" pitchFamily="34" charset="0"/>
              </a:rPr>
              <a:t>Sound Card-180/-</a:t>
            </a:r>
          </a:p>
          <a:p>
            <a:pPr marL="457200" indent="-457200">
              <a:buAutoNum type="arabicPeriod"/>
            </a:pPr>
            <a:r>
              <a:rPr lang="en-IN" sz="2200" dirty="0" smtClean="0">
                <a:latin typeface="Arial Rounded MT Bold" pitchFamily="34" charset="0"/>
              </a:rPr>
              <a:t>Speakers</a:t>
            </a:r>
          </a:p>
          <a:p>
            <a:pPr marL="457200" indent="-457200">
              <a:buAutoNum type="arabicPeriod"/>
            </a:pPr>
            <a:r>
              <a:rPr lang="en-IN" sz="2200" dirty="0" smtClean="0">
                <a:latin typeface="Arial Rounded MT Bold" pitchFamily="34" charset="0"/>
              </a:rPr>
              <a:t>Amplifier</a:t>
            </a:r>
          </a:p>
          <a:p>
            <a:pPr marL="457200" indent="-457200">
              <a:buAutoNum type="arabicPeriod"/>
            </a:pPr>
            <a:r>
              <a:rPr lang="en-IN" sz="2200" dirty="0" smtClean="0">
                <a:latin typeface="Arial Rounded MT Bold" pitchFamily="34" charset="0"/>
              </a:rPr>
              <a:t>Microphone</a:t>
            </a:r>
          </a:p>
          <a:p>
            <a:pPr marL="457200" indent="-457200">
              <a:buAutoNum type="arabicPeriod"/>
            </a:pPr>
            <a:r>
              <a:rPr lang="en-IN" sz="2200" dirty="0" smtClean="0">
                <a:latin typeface="Arial Rounded MT Bold" pitchFamily="34" charset="0"/>
              </a:rPr>
              <a:t>HDMI to VGA adapter</a:t>
            </a:r>
          </a:p>
          <a:p>
            <a:pPr marL="457200" indent="-457200">
              <a:buAutoNum type="arabicPeriod"/>
            </a:pPr>
            <a:r>
              <a:rPr lang="en-IN" sz="2200" dirty="0" smtClean="0">
                <a:latin typeface="Arial Rounded MT Bold" pitchFamily="34" charset="0"/>
              </a:rPr>
              <a:t>Micro USB cable</a:t>
            </a:r>
          </a:p>
          <a:p>
            <a:pPr marL="457200" indent="-457200">
              <a:buAutoNum type="arabicPeriod"/>
            </a:pPr>
            <a:r>
              <a:rPr lang="en-IN" sz="2200" dirty="0" smtClean="0">
                <a:latin typeface="Arial Rounded MT Bold" pitchFamily="34" charset="0"/>
              </a:rPr>
              <a:t>Voice Bonnet</a:t>
            </a:r>
          </a:p>
          <a:p>
            <a:pPr marL="457200" indent="-457200">
              <a:buAutoNum type="arabicPeriod"/>
            </a:pPr>
            <a:r>
              <a:rPr lang="en-IN" sz="2200" dirty="0" smtClean="0">
                <a:latin typeface="Arial Rounded MT Bold" pitchFamily="34" charset="0"/>
              </a:rPr>
              <a:t>Micro SD card- 250/-</a:t>
            </a:r>
          </a:p>
          <a:p>
            <a:pPr marL="457200" indent="-457200">
              <a:buAutoNum type="arabicPeriod"/>
            </a:pPr>
            <a:r>
              <a:rPr lang="en-IN" sz="2200" dirty="0" smtClean="0">
                <a:latin typeface="Arial Rounded MT Bold" pitchFamily="34" charset="0"/>
              </a:rPr>
              <a:t>Standoffs</a:t>
            </a:r>
          </a:p>
          <a:p>
            <a:pPr marL="457200" indent="-457200">
              <a:buAutoNum type="arabicPeriod"/>
            </a:pPr>
            <a:r>
              <a:rPr lang="en-IN" sz="2200" dirty="0" smtClean="0">
                <a:latin typeface="Arial Rounded MT Bold" pitchFamily="34" charset="0"/>
              </a:rPr>
              <a:t>Web cam- 400/-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173</Words>
  <Application>Microsoft Office PowerPoint</Application>
  <PresentationFormat>On-screen Show (4:3)</PresentationFormat>
  <Paragraphs>46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Supriyo Chowdhury</dc:creator>
  <cp:lastModifiedBy>Supriyo Chowdhury</cp:lastModifiedBy>
  <cp:revision>29</cp:revision>
  <dcterms:created xsi:type="dcterms:W3CDTF">2019-07-06T05:34:21Z</dcterms:created>
  <dcterms:modified xsi:type="dcterms:W3CDTF">2019-07-11T14:44:25Z</dcterms:modified>
</cp:coreProperties>
</file>