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38e1ce6e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538e1ce6e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38e1ce6e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538e1ce6e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982389135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2982389135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5/22/2023</a:t>
            </a:r>
            <a:endParaRPr/>
          </a:p>
        </p:txBody>
      </p:sp>
      <p:sp>
        <p:nvSpPr>
          <p:cNvPr id="229" name="Google Shape;22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982389135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2982389135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2982389135_0_17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5/22/2023</a:t>
            </a:r>
            <a:endParaRPr/>
          </a:p>
        </p:txBody>
      </p:sp>
      <p:sp>
        <p:nvSpPr>
          <p:cNvPr id="240" name="Google Shape;240;g22982389135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98238913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298238913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298238913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98238913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298238913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8238913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298238913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982389135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2982389135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38e1ce6e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538e1ce6e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8e1ce6e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538e1ce6e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 rot="5400000">
            <a:off x="4073598" y="-882342"/>
            <a:ext cx="4050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838200" y="1690688"/>
            <a:ext cx="10515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20834" y="134694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2" ty="-76200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920834" y="429969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2" ty="-7175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920834" y="1484779"/>
            <a:ext cx="10223100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>
            <a:off x="9649215" y="4068923"/>
            <a:ext cx="1080900" cy="1080900"/>
            <a:chOff x="9685338" y="4460675"/>
            <a:chExt cx="1080900" cy="1080900"/>
          </a:xfrm>
        </p:grpSpPr>
        <p:sp>
          <p:nvSpPr>
            <p:cNvPr id="39" name="Google Shape;39;p5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"/>
          <p:cNvSpPr txBox="1"/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592733" y="4289334"/>
            <a:ext cx="119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538068" y="1737946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5"/>
          <p:cNvSpPr txBox="1"/>
          <p:nvPr/>
        </p:nvSpPr>
        <p:spPr>
          <a:xfrm>
            <a:off x="1538068" y="1754569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[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Progress Presentation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8451" y="5444197"/>
            <a:ext cx="849666" cy="83099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/>
        </p:nvSpPr>
        <p:spPr>
          <a:xfrm>
            <a:off x="2686929" y="5444197"/>
            <a:ext cx="799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Department of Computer Science and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Green University of Bangladesh</a:t>
            </a:r>
            <a:endParaRPr b="1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0" y="4917989"/>
            <a:ext cx="12192000" cy="19401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8593667" y="6272784"/>
            <a:ext cx="2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2182708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97399" y="2325848"/>
            <a:ext cx="1080900" cy="1080900"/>
            <a:chOff x="9685338" y="4460675"/>
            <a:chExt cx="1080900" cy="1080900"/>
          </a:xfrm>
        </p:grpSpPr>
        <p:sp>
          <p:nvSpPr>
            <p:cNvPr id="57" name="Google Shape;57;p6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069848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6364224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1066800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1069848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6364224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6364224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838200" y="685800"/>
            <a:ext cx="6711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1" name="Google Shape;81;p9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" name="Google Shape;83;p9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84" name="Google Shape;84;p9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/>
          <p:nvPr>
            <p:ph idx="2" type="pic"/>
          </p:nvPr>
        </p:nvSpPr>
        <p:spPr>
          <a:xfrm>
            <a:off x="0" y="0"/>
            <a:ext cx="830370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92" name="Google Shape;92;p10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94" name="Google Shape;94;p10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15" name="Google Shape;15;p1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1331325" y="701550"/>
            <a:ext cx="88530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3D Wooden Boat</a:t>
            </a:r>
            <a:endParaRPr sz="6000"/>
          </a:p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5435" y="336622"/>
            <a:ext cx="793455" cy="79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0650" y="296225"/>
            <a:ext cx="899748" cy="87425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 txBox="1"/>
          <p:nvPr/>
        </p:nvSpPr>
        <p:spPr>
          <a:xfrm>
            <a:off x="1759025" y="5932375"/>
            <a:ext cx="968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       Green University of Bangladesh Permanent Campus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150" y="2451448"/>
            <a:ext cx="5337350" cy="28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795528" y="274264"/>
            <a:ext cx="10515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795525" y="1951350"/>
            <a:ext cx="43860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Drew two triangles on boths sides and two decs and changed the color.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657715" y="6147534"/>
            <a:ext cx="60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925" y="1783564"/>
            <a:ext cx="6705674" cy="39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795528" y="274264"/>
            <a:ext cx="10515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795525" y="1951350"/>
            <a:ext cx="43860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Finally changed the view to SW Isometric and Realistic.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2657715" y="6147534"/>
            <a:ext cx="60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25" y="1951339"/>
            <a:ext cx="6705675" cy="362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795528" y="274264"/>
            <a:ext cx="10515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Conclusi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795525" y="1857125"/>
            <a:ext cx="78186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3D wooden boat design represents a harmonious blend of aesthetics, functionality and craftsmanship.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2650140" y="6330084"/>
            <a:ext cx="60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250" y="2845498"/>
            <a:ext cx="5337350" cy="28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024550" y="3345148"/>
            <a:ext cx="100584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t/>
            </a:r>
            <a:endParaRPr sz="3600"/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3251099" y="6301438"/>
            <a:ext cx="568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642275" y="1550125"/>
            <a:ext cx="10753050" cy="22732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063" y="167300"/>
            <a:ext cx="8673475" cy="57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024550" y="3345148"/>
            <a:ext cx="100584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t/>
            </a:r>
            <a:endParaRPr sz="3600"/>
          </a:p>
        </p:txBody>
      </p: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3251099" y="6301438"/>
            <a:ext cx="568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his “thank you speech” is a must read! | PlanetSpark" id="245" name="Google Shape;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8524" y="1646665"/>
            <a:ext cx="7054952" cy="388660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/>
          <p:nvPr/>
        </p:nvSpPr>
        <p:spPr>
          <a:xfrm>
            <a:off x="642275" y="1550125"/>
            <a:ext cx="10753050" cy="22732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6566149" y="2374021"/>
            <a:ext cx="4986900" cy="3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akiyatun Naima- 193902013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Mahbub Al Suprove Meshbah -193902016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1C1E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rgbClr val="050505"/>
              </a:solidFill>
              <a:highlight>
                <a:srgbClr val="E4E6EB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5435" y="336622"/>
            <a:ext cx="793455" cy="79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0650" y="296225"/>
            <a:ext cx="899748" cy="8742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1251300" y="6099075"/>
            <a:ext cx="968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Department of CSE Green University of Bangladesh Permanent Campus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750" y="2471250"/>
            <a:ext cx="53625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795528" y="274264"/>
            <a:ext cx="10515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Topics</a:t>
            </a:r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969800" y="1971088"/>
            <a:ext cx="71073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Required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657715" y="6147534"/>
            <a:ext cx="60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6205600" y="1951350"/>
            <a:ext cx="57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550" y="2281800"/>
            <a:ext cx="53625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795528" y="274264"/>
            <a:ext cx="10515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795525" y="2046575"/>
            <a:ext cx="43041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wooden boat is a vessel constructed of wood generally intended to transport one or more persons across a body of water. And we tried to design a boat in 3D by using Autocad.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657715" y="6147534"/>
            <a:ext cx="60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205600" y="1951350"/>
            <a:ext cx="57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825" y="2510073"/>
            <a:ext cx="5337350" cy="28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795528" y="274264"/>
            <a:ext cx="10515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795525" y="2046575"/>
            <a:ext cx="43860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aim to inspire and captivate  with the beauty and functionality of our 3D wooden boat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2657715" y="6147534"/>
            <a:ext cx="60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205600" y="1951350"/>
            <a:ext cx="57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650" y="2549973"/>
            <a:ext cx="5337350" cy="28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795528" y="274264"/>
            <a:ext cx="10515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Required System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795525" y="2046575"/>
            <a:ext cx="43860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Windows Operating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AutoCAD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2657715" y="6147534"/>
            <a:ext cx="60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6205600" y="1951350"/>
            <a:ext cx="57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550" y="2281800"/>
            <a:ext cx="53625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795528" y="274264"/>
            <a:ext cx="10515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795525" y="1951350"/>
            <a:ext cx="43860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Drew a line of 30 cm.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Drew 3 points arcs on both side of the line and connected the centers of the arcs.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Drew another arc on upper side and mirrored 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Drew another 3 point arc from the center the arcs on boths sides and mirrored the arc.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657715" y="6147534"/>
            <a:ext cx="60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975" y="2437562"/>
            <a:ext cx="6255076" cy="3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795528" y="274264"/>
            <a:ext cx="10515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795525" y="1951350"/>
            <a:ext cx="43860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Changed the view to SW Isometric and 3D rotated the middle arc by 270 degree.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3D rotated the arcs of both sides by 270 degrees.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2657715" y="6147534"/>
            <a:ext cx="60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925" y="1783564"/>
            <a:ext cx="6705674" cy="407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795528" y="274264"/>
            <a:ext cx="10515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795525" y="1951350"/>
            <a:ext cx="43860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Then selected the surface from network and created the surface by selecting the edges.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2657715" y="6147534"/>
            <a:ext cx="605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3D Wooden Boat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925" y="1783585"/>
            <a:ext cx="6152900" cy="42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