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4" roundtripDataSignature="AMtx7mhapHlbhNnCe5/FaWkja+fUuqZD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4" name="Google Shape;5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26adb9384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526adb9384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2cc9b27c9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252cc9b27c9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97873632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297873632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978736322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22978736322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978736322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22978736322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978736322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2978736322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978736322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2978736322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978736322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2978736322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273eedefe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g25273eedefe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g25273eedefe_0_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273eedefe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g25273eedefe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273eedefe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25273eedefe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978736322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2978736322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978736322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22978736322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26adb9384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526adb9384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26adb9384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526adb9384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15" name="Shape 15"/>
        <p:cNvGrpSpPr/>
        <p:nvPr/>
      </p:nvGrpSpPr>
      <p:grpSpPr>
        <a:xfrm>
          <a:off x="0" y="0"/>
          <a:ext cx="0" cy="0"/>
          <a:chOff x="0" y="0"/>
          <a:chExt cx="0" cy="0"/>
        </a:xfrm>
      </p:grpSpPr>
      <p:pic>
        <p:nvPicPr>
          <p:cNvPr id="16" name="Google Shape;16;p8"/>
          <p:cNvPicPr preferRelativeResize="0"/>
          <p:nvPr/>
        </p:nvPicPr>
        <p:blipFill rotWithShape="1">
          <a:blip r:embed="rId2">
            <a:alphaModFix/>
          </a:blip>
          <a:srcRect b="0" l="0" r="0" t="0"/>
          <a:stretch/>
        </p:blipFill>
        <p:spPr>
          <a:xfrm>
            <a:off x="11432" y="0"/>
            <a:ext cx="9144000" cy="6858000"/>
          </a:xfrm>
          <a:prstGeom prst="rect">
            <a:avLst/>
          </a:prstGeom>
          <a:noFill/>
          <a:ln>
            <a:noFill/>
          </a:ln>
        </p:spPr>
      </p:pic>
      <p:sp>
        <p:nvSpPr>
          <p:cNvPr id="17" name="Google Shape;17;p8"/>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8"/>
          <p:cNvSpPr txBox="1"/>
          <p:nvPr>
            <p:ph type="ctrTitle"/>
          </p:nvPr>
        </p:nvSpPr>
        <p:spPr>
          <a:xfrm>
            <a:off x="2162999" y="2420888"/>
            <a:ext cx="4523112" cy="208823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hlink"/>
              </a:buClr>
              <a:buSzPts val="5400"/>
              <a:buFont typeface="Gulimche"/>
              <a:buNone/>
              <a:defRPr sz="5400">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bg>
      <p:bgPr>
        <a:solidFill>
          <a:schemeClr val="lt1"/>
        </a:solidFill>
      </p:bgPr>
    </p:bg>
    <p:spTree>
      <p:nvGrpSpPr>
        <p:cNvPr id="21" name="Shape 21"/>
        <p:cNvGrpSpPr/>
        <p:nvPr/>
      </p:nvGrpSpPr>
      <p:grpSpPr>
        <a:xfrm>
          <a:off x="0" y="0"/>
          <a:ext cx="0" cy="0"/>
          <a:chOff x="0" y="0"/>
          <a:chExt cx="0" cy="0"/>
        </a:xfrm>
      </p:grpSpPr>
      <p:pic>
        <p:nvPicPr>
          <p:cNvPr id="22" name="Google Shape;22;p9"/>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3" name="Google Shape;23;p9"/>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p:cSld name="구역 머리글">
    <p:bg>
      <p:bgPr>
        <a:solidFill>
          <a:schemeClr val="lt1"/>
        </a:solidFill>
      </p:bgPr>
    </p:bg>
    <p:spTree>
      <p:nvGrpSpPr>
        <p:cNvPr id="26" name="Shape 26"/>
        <p:cNvGrpSpPr/>
        <p:nvPr/>
      </p:nvGrpSpPr>
      <p:grpSpPr>
        <a:xfrm>
          <a:off x="0" y="0"/>
          <a:ext cx="0" cy="0"/>
          <a:chOff x="0" y="0"/>
          <a:chExt cx="0" cy="0"/>
        </a:xfrm>
      </p:grpSpPr>
      <p:pic>
        <p:nvPicPr>
          <p:cNvPr id="27" name="Google Shape;27;p10"/>
          <p:cNvPicPr preferRelativeResize="0"/>
          <p:nvPr/>
        </p:nvPicPr>
        <p:blipFill rotWithShape="1">
          <a:blip r:embed="rId2">
            <a:alphaModFix/>
          </a:blip>
          <a:srcRect b="0" l="0" r="0" t="0"/>
          <a:stretch/>
        </p:blipFill>
        <p:spPr>
          <a:xfrm flipH="1">
            <a:off x="0" y="0"/>
            <a:ext cx="9144000" cy="6858000"/>
          </a:xfrm>
          <a:prstGeom prst="rect">
            <a:avLst/>
          </a:prstGeom>
          <a:noFill/>
          <a:ln>
            <a:noFill/>
          </a:ln>
        </p:spPr>
      </p:pic>
      <p:sp>
        <p:nvSpPr>
          <p:cNvPr id="28" name="Google Shape;28;p10"/>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solidFill>
          <a:schemeClr val="lt1"/>
        </a:solidFill>
      </p:bgPr>
    </p:bg>
    <p:spTree>
      <p:nvGrpSpPr>
        <p:cNvPr id="31" name="Shape 31"/>
        <p:cNvGrpSpPr/>
        <p:nvPr/>
      </p:nvGrpSpPr>
      <p:grpSpPr>
        <a:xfrm>
          <a:off x="0" y="0"/>
          <a:ext cx="0" cy="0"/>
          <a:chOff x="0" y="0"/>
          <a:chExt cx="0" cy="0"/>
        </a:xfrm>
      </p:grpSpPr>
      <p:pic>
        <p:nvPicPr>
          <p:cNvPr id="32" name="Google Shape;32;p1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3" name="Google Shape;33;p11"/>
          <p:cNvSpPr txBox="1"/>
          <p:nvPr>
            <p:ph type="title"/>
          </p:nvPr>
        </p:nvSpPr>
        <p:spPr>
          <a:xfrm>
            <a:off x="395536" y="86954"/>
            <a:ext cx="7992888" cy="79690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500"/>
              <a:buFont typeface="Calibri"/>
              <a:buNone/>
              <a:defRPr b="1" sz="25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1"/>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11"/>
          <p:cNvSpPr txBox="1"/>
          <p:nvPr>
            <p:ph idx="1" type="body"/>
          </p:nvPr>
        </p:nvSpPr>
        <p:spPr>
          <a:xfrm>
            <a:off x="386772" y="1268760"/>
            <a:ext cx="8009661" cy="5112568"/>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lt1"/>
              </a:buClr>
              <a:buSzPts val="1600"/>
              <a:buNone/>
              <a:defRPr i="1" sz="1600">
                <a:solidFill>
                  <a:schemeClr val="lt1"/>
                </a:solidFill>
                <a:latin typeface="Calibri"/>
                <a:ea typeface="Calibri"/>
                <a:cs typeface="Calibri"/>
                <a:sym typeface="Calibri"/>
              </a:defRPr>
            </a:lvl1pPr>
            <a:lvl2pPr indent="-228600" lvl="1" marL="914400" algn="l">
              <a:spcBef>
                <a:spcPts val="320"/>
              </a:spcBef>
              <a:spcAft>
                <a:spcPts val="0"/>
              </a:spcAft>
              <a:buClr>
                <a:srgbClr val="F2F2F2"/>
              </a:buClr>
              <a:buSzPts val="1600"/>
              <a:buNone/>
              <a:defRPr i="1" sz="1600">
                <a:solidFill>
                  <a:srgbClr val="F2F2F2"/>
                </a:solidFill>
                <a:latin typeface="Calibri"/>
                <a:ea typeface="Calibri"/>
                <a:cs typeface="Calibri"/>
                <a:sym typeface="Calibri"/>
              </a:defRPr>
            </a:lvl2pPr>
            <a:lvl3pPr indent="-228600" lvl="2" marL="1371600" algn="l">
              <a:spcBef>
                <a:spcPts val="320"/>
              </a:spcBef>
              <a:spcAft>
                <a:spcPts val="0"/>
              </a:spcAft>
              <a:buClr>
                <a:srgbClr val="F2F2F2"/>
              </a:buClr>
              <a:buSzPts val="1600"/>
              <a:buNone/>
              <a:defRPr i="1" sz="1600">
                <a:solidFill>
                  <a:srgbClr val="F2F2F2"/>
                </a:solidFill>
                <a:latin typeface="Calibri"/>
                <a:ea typeface="Calibri"/>
                <a:cs typeface="Calibri"/>
                <a:sym typeface="Calibri"/>
              </a:defRPr>
            </a:lvl3pPr>
            <a:lvl4pPr indent="-228600" lvl="3" marL="1828800" algn="l">
              <a:spcBef>
                <a:spcPts val="320"/>
              </a:spcBef>
              <a:spcAft>
                <a:spcPts val="0"/>
              </a:spcAft>
              <a:buClr>
                <a:srgbClr val="F2F2F2"/>
              </a:buClr>
              <a:buSzPts val="1600"/>
              <a:buNone/>
              <a:defRPr i="1" sz="1600">
                <a:solidFill>
                  <a:srgbClr val="F2F2F2"/>
                </a:solidFill>
                <a:latin typeface="Calibri"/>
                <a:ea typeface="Calibri"/>
                <a:cs typeface="Calibri"/>
                <a:sym typeface="Calibri"/>
              </a:defRPr>
            </a:lvl4pPr>
            <a:lvl5pPr indent="-228600" lvl="4" marL="2286000" algn="l">
              <a:spcBef>
                <a:spcPts val="320"/>
              </a:spcBef>
              <a:spcAft>
                <a:spcPts val="0"/>
              </a:spcAft>
              <a:buClr>
                <a:srgbClr val="F2F2F2"/>
              </a:buClr>
              <a:buSzPts val="1600"/>
              <a:buNone/>
              <a:defRPr i="1" sz="1600">
                <a:solidFill>
                  <a:srgbClr val="F2F2F2"/>
                </a:solidFill>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bg>
      <p:bgPr>
        <a:solidFill>
          <a:schemeClr val="lt1"/>
        </a:solidFill>
      </p:bgPr>
    </p:bg>
    <p:spTree>
      <p:nvGrpSpPr>
        <p:cNvPr id="38" name="Shape 38"/>
        <p:cNvGrpSpPr/>
        <p:nvPr/>
      </p:nvGrpSpPr>
      <p:grpSpPr>
        <a:xfrm>
          <a:off x="0" y="0"/>
          <a:ext cx="0" cy="0"/>
          <a:chOff x="0" y="0"/>
          <a:chExt cx="0" cy="0"/>
        </a:xfrm>
      </p:grpSpPr>
      <p:pic>
        <p:nvPicPr>
          <p:cNvPr id="39" name="Google Shape;39;p1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0" name="Google Shape;40;p12"/>
          <p:cNvSpPr txBox="1"/>
          <p:nvPr>
            <p:ph idx="10" type="dt"/>
          </p:nvPr>
        </p:nvSpPr>
        <p:spPr>
          <a:xfrm>
            <a:off x="457200" y="6500834"/>
            <a:ext cx="2133600" cy="22064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1" type="ftr"/>
          </p:nvPr>
        </p:nvSpPr>
        <p:spPr>
          <a:xfrm>
            <a:off x="3124200" y="6500834"/>
            <a:ext cx="2895600" cy="22064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2" type="sldNum"/>
          </p:nvPr>
        </p:nvSpPr>
        <p:spPr>
          <a:xfrm>
            <a:off x="6553200" y="6500834"/>
            <a:ext cx="2133600" cy="22064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12"/>
          <p:cNvSpPr txBox="1"/>
          <p:nvPr>
            <p:ph type="title"/>
          </p:nvPr>
        </p:nvSpPr>
        <p:spPr>
          <a:xfrm>
            <a:off x="395536" y="86954"/>
            <a:ext cx="7992888" cy="79690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2F2F2"/>
              </a:buClr>
              <a:buSzPts val="2500"/>
              <a:buFont typeface="Calibri"/>
              <a:buNone/>
              <a:defRPr b="1" sz="2500">
                <a:solidFill>
                  <a:srgbClr val="F2F2F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
          <p:cNvSpPr txBox="1"/>
          <p:nvPr>
            <p:ph idx="1" type="body"/>
          </p:nvPr>
        </p:nvSpPr>
        <p:spPr>
          <a:xfrm>
            <a:off x="386774" y="1268760"/>
            <a:ext cx="8009660" cy="5112568"/>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rgbClr val="F2F2F2"/>
              </a:buClr>
              <a:buSzPts val="1600"/>
              <a:buNone/>
              <a:defRPr b="0" i="1" sz="1600">
                <a:solidFill>
                  <a:srgbClr val="F2F2F2"/>
                </a:solidFill>
                <a:latin typeface="Calibri"/>
                <a:ea typeface="Calibri"/>
                <a:cs typeface="Calibri"/>
                <a:sym typeface="Calibri"/>
              </a:defRPr>
            </a:lvl1pPr>
            <a:lvl2pPr indent="-228600" lvl="1" marL="914400" algn="l">
              <a:spcBef>
                <a:spcPts val="320"/>
              </a:spcBef>
              <a:spcAft>
                <a:spcPts val="0"/>
              </a:spcAft>
              <a:buClr>
                <a:srgbClr val="F2F2F2"/>
              </a:buClr>
              <a:buSzPts val="1600"/>
              <a:buNone/>
              <a:defRPr b="0" i="1" sz="1600">
                <a:solidFill>
                  <a:srgbClr val="F2F2F2"/>
                </a:solidFill>
                <a:latin typeface="Calibri"/>
                <a:ea typeface="Calibri"/>
                <a:cs typeface="Calibri"/>
                <a:sym typeface="Calibri"/>
              </a:defRPr>
            </a:lvl2pPr>
            <a:lvl3pPr indent="-228600" lvl="2" marL="1371600" algn="l">
              <a:spcBef>
                <a:spcPts val="320"/>
              </a:spcBef>
              <a:spcAft>
                <a:spcPts val="0"/>
              </a:spcAft>
              <a:buClr>
                <a:srgbClr val="F2F2F2"/>
              </a:buClr>
              <a:buSzPts val="1600"/>
              <a:buNone/>
              <a:defRPr b="0" i="1" sz="1600">
                <a:solidFill>
                  <a:srgbClr val="F2F2F2"/>
                </a:solidFill>
                <a:latin typeface="Calibri"/>
                <a:ea typeface="Calibri"/>
                <a:cs typeface="Calibri"/>
                <a:sym typeface="Calibri"/>
              </a:defRPr>
            </a:lvl3pPr>
            <a:lvl4pPr indent="-228600" lvl="3" marL="1828800" algn="l">
              <a:spcBef>
                <a:spcPts val="320"/>
              </a:spcBef>
              <a:spcAft>
                <a:spcPts val="0"/>
              </a:spcAft>
              <a:buClr>
                <a:srgbClr val="F2F2F2"/>
              </a:buClr>
              <a:buSzPts val="1600"/>
              <a:buNone/>
              <a:defRPr b="0" i="1" sz="1600">
                <a:solidFill>
                  <a:srgbClr val="F2F2F2"/>
                </a:solidFill>
                <a:latin typeface="Calibri"/>
                <a:ea typeface="Calibri"/>
                <a:cs typeface="Calibri"/>
                <a:sym typeface="Calibri"/>
              </a:defRPr>
            </a:lvl4pPr>
            <a:lvl5pPr indent="-228600" lvl="4" marL="2286000" algn="l">
              <a:spcBef>
                <a:spcPts val="320"/>
              </a:spcBef>
              <a:spcAft>
                <a:spcPts val="0"/>
              </a:spcAft>
              <a:buClr>
                <a:srgbClr val="F2F2F2"/>
              </a:buClr>
              <a:buSzPts val="1600"/>
              <a:buNone/>
              <a:defRPr b="0" i="1" sz="1600">
                <a:solidFill>
                  <a:srgbClr val="F2F2F2"/>
                </a:solidFill>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bg>
      <p:bgPr>
        <a:solidFill>
          <a:schemeClr val="lt1"/>
        </a:solidFill>
      </p:bgPr>
    </p:bg>
    <p:spTree>
      <p:nvGrpSpPr>
        <p:cNvPr id="45" name="Shape 45"/>
        <p:cNvGrpSpPr/>
        <p:nvPr/>
      </p:nvGrpSpPr>
      <p:grpSpPr>
        <a:xfrm>
          <a:off x="0" y="0"/>
          <a:ext cx="0" cy="0"/>
          <a:chOff x="0" y="0"/>
          <a:chExt cx="0" cy="0"/>
        </a:xfrm>
      </p:grpSpPr>
      <p:pic>
        <p:nvPicPr>
          <p:cNvPr id="46" name="Google Shape;46;p13"/>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7" name="Google Shape;47;p13"/>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13"/>
          <p:cNvSpPr txBox="1"/>
          <p:nvPr>
            <p:ph type="ctrTitle"/>
          </p:nvPr>
        </p:nvSpPr>
        <p:spPr>
          <a:xfrm>
            <a:off x="1947993" y="2348880"/>
            <a:ext cx="4887975" cy="237626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hlink"/>
              </a:buClr>
              <a:buSzPts val="7000"/>
              <a:buFont typeface="Gulimche"/>
              <a:buNone/>
              <a:defRPr b="0" sz="70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457200" y="19026"/>
            <a:ext cx="8229600" cy="796908"/>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0000"/>
              </a:buClr>
              <a:buSzPts val="3500"/>
              <a:buFont typeface="Malgun Gothic"/>
              <a:buNone/>
              <a:defRPr b="0" i="0" sz="3500" u="none" cap="none" strike="noStrike">
                <a:solidFill>
                  <a:srgbClr val="000000"/>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457200" y="1062021"/>
            <a:ext cx="8229600" cy="5286412"/>
          </a:xfrm>
          <a:prstGeom prst="rect">
            <a:avLst/>
          </a:prstGeom>
          <a:noFill/>
          <a:ln>
            <a:noFill/>
          </a:ln>
        </p:spPr>
        <p:txBody>
          <a:bodyPr anchorCtr="0" anchor="t" bIns="45700" lIns="91425" spcFirstLastPara="1" rIns="91425" wrap="square" tIns="45700">
            <a:normAutofit/>
          </a:bodyPr>
          <a:lstStyle>
            <a:lvl1pPr indent="-387350" lvl="0" marL="457200" marR="0" rtl="0" algn="l">
              <a:spcBef>
                <a:spcPts val="500"/>
              </a:spcBef>
              <a:spcAft>
                <a:spcPts val="0"/>
              </a:spcAft>
              <a:buClr>
                <a:schemeClr val="dk1"/>
              </a:buClr>
              <a:buSzPts val="2500"/>
              <a:buFont typeface="Arial"/>
              <a:buChar char="•"/>
              <a:defRPr b="0" i="0" sz="2500" u="none" cap="none" strike="noStrike">
                <a:solidFill>
                  <a:schemeClr val="dk1"/>
                </a:solidFill>
                <a:latin typeface="Malgun Gothic"/>
                <a:ea typeface="Malgun Gothic"/>
                <a:cs typeface="Malgun Gothic"/>
                <a:sym typeface="Malgun Gothic"/>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2162999" y="2090063"/>
            <a:ext cx="4523100" cy="2088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hlink"/>
              </a:buClr>
              <a:buSzPts val="5400"/>
              <a:buFont typeface="Gulimche"/>
              <a:buNone/>
            </a:pPr>
            <a:r>
              <a:rPr lang="en-US" sz="4700">
                <a:solidFill>
                  <a:schemeClr val="dk1"/>
                </a:solidFill>
                <a:latin typeface="Times New Roman"/>
                <a:ea typeface="Times New Roman"/>
                <a:cs typeface="Times New Roman"/>
                <a:sym typeface="Times New Roman"/>
              </a:rPr>
              <a:t>FINAL </a:t>
            </a:r>
            <a:r>
              <a:rPr lang="en-US" sz="4700">
                <a:solidFill>
                  <a:schemeClr val="dk1"/>
                </a:solidFill>
                <a:latin typeface="Times New Roman"/>
                <a:ea typeface="Times New Roman"/>
                <a:cs typeface="Times New Roman"/>
                <a:sym typeface="Times New Roman"/>
              </a:rPr>
              <a:t>PROJECT PRESENTATION</a:t>
            </a:r>
            <a:endParaRPr b="1" sz="4700">
              <a:solidFill>
                <a:schemeClr val="dk1"/>
              </a:solidFill>
              <a:latin typeface="Times New Roman"/>
              <a:ea typeface="Times New Roman"/>
              <a:cs typeface="Times New Roman"/>
              <a:sym typeface="Times New Roman"/>
            </a:endParaRPr>
          </a:p>
        </p:txBody>
      </p:sp>
      <p:sp>
        <p:nvSpPr>
          <p:cNvPr id="57" name="Google Shape;57;p1"/>
          <p:cNvSpPr txBox="1"/>
          <p:nvPr>
            <p:ph idx="12" type="sldNum"/>
          </p:nvPr>
        </p:nvSpPr>
        <p:spPr>
          <a:xfrm>
            <a:off x="6553200" y="6429396"/>
            <a:ext cx="2133600" cy="292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526adb9384_0_46"/>
          <p:cNvSpPr txBox="1"/>
          <p:nvPr>
            <p:ph type="title"/>
          </p:nvPr>
        </p:nvSpPr>
        <p:spPr>
          <a:xfrm>
            <a:off x="395536" y="86954"/>
            <a:ext cx="79929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400"/>
              <a:buFont typeface="Calibri"/>
              <a:buNone/>
            </a:pPr>
            <a:r>
              <a:rPr lang="en-US" sz="2400">
                <a:latin typeface="Times New Roman"/>
                <a:ea typeface="Times New Roman"/>
                <a:cs typeface="Times New Roman"/>
                <a:sym typeface="Times New Roman"/>
              </a:rPr>
              <a:t>Use Case Diagram</a:t>
            </a:r>
            <a:endParaRPr sz="2400">
              <a:latin typeface="Times New Roman"/>
              <a:ea typeface="Times New Roman"/>
              <a:cs typeface="Times New Roman"/>
              <a:sym typeface="Times New Roman"/>
            </a:endParaRPr>
          </a:p>
        </p:txBody>
      </p:sp>
      <p:pic>
        <p:nvPicPr>
          <p:cNvPr id="152" name="Google Shape;152;g2526adb9384_0_46"/>
          <p:cNvPicPr preferRelativeResize="0"/>
          <p:nvPr/>
        </p:nvPicPr>
        <p:blipFill>
          <a:blip r:embed="rId3">
            <a:alphaModFix/>
          </a:blip>
          <a:stretch>
            <a:fillRect/>
          </a:stretch>
        </p:blipFill>
        <p:spPr>
          <a:xfrm>
            <a:off x="2050025" y="748625"/>
            <a:ext cx="5043951" cy="5850777"/>
          </a:xfrm>
          <a:prstGeom prst="rect">
            <a:avLst/>
          </a:prstGeom>
          <a:noFill/>
          <a:ln>
            <a:noFill/>
          </a:ln>
        </p:spPr>
      </p:pic>
      <p:sp>
        <p:nvSpPr>
          <p:cNvPr id="153" name="Google Shape;153;g2526adb9384_0_46"/>
          <p:cNvSpPr txBox="1"/>
          <p:nvPr>
            <p:ph idx="12" type="sldNum"/>
          </p:nvPr>
        </p:nvSpPr>
        <p:spPr>
          <a:xfrm>
            <a:off x="6553200" y="6429396"/>
            <a:ext cx="2133600" cy="292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US" sz="1500">
                <a:solidFill>
                  <a:schemeClr val="lt1"/>
                </a:solidFill>
                <a:latin typeface="Times New Roman"/>
                <a:ea typeface="Times New Roman"/>
                <a:cs typeface="Times New Roman"/>
                <a:sym typeface="Times New Roman"/>
              </a:rPr>
              <a:t>‹#›</a:t>
            </a:fld>
            <a:endParaRPr b="1" sz="15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52cc9b27c9_0_6"/>
          <p:cNvSpPr txBox="1"/>
          <p:nvPr>
            <p:ph type="title"/>
          </p:nvPr>
        </p:nvSpPr>
        <p:spPr>
          <a:xfrm>
            <a:off x="395536" y="86954"/>
            <a:ext cx="79929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400"/>
              <a:buFont typeface="Calibri"/>
              <a:buNone/>
            </a:pPr>
            <a:r>
              <a:rPr lang="en-US" sz="2400">
                <a:latin typeface="Times New Roman"/>
                <a:ea typeface="Times New Roman"/>
                <a:cs typeface="Times New Roman"/>
                <a:sym typeface="Times New Roman"/>
              </a:rPr>
              <a:t>Block Diagram</a:t>
            </a:r>
            <a:endParaRPr sz="2400">
              <a:latin typeface="Times New Roman"/>
              <a:ea typeface="Times New Roman"/>
              <a:cs typeface="Times New Roman"/>
              <a:sym typeface="Times New Roman"/>
            </a:endParaRPr>
          </a:p>
        </p:txBody>
      </p:sp>
      <p:pic>
        <p:nvPicPr>
          <p:cNvPr id="159" name="Google Shape;159;g252cc9b27c9_0_6"/>
          <p:cNvPicPr preferRelativeResize="0"/>
          <p:nvPr/>
        </p:nvPicPr>
        <p:blipFill>
          <a:blip r:embed="rId3">
            <a:alphaModFix/>
          </a:blip>
          <a:stretch>
            <a:fillRect/>
          </a:stretch>
        </p:blipFill>
        <p:spPr>
          <a:xfrm>
            <a:off x="3078825" y="959804"/>
            <a:ext cx="3143455" cy="5669446"/>
          </a:xfrm>
          <a:prstGeom prst="rect">
            <a:avLst/>
          </a:prstGeom>
          <a:noFill/>
          <a:ln>
            <a:noFill/>
          </a:ln>
        </p:spPr>
      </p:pic>
      <p:sp>
        <p:nvSpPr>
          <p:cNvPr id="160" name="Google Shape;160;g252cc9b27c9_0_6"/>
          <p:cNvSpPr txBox="1"/>
          <p:nvPr>
            <p:ph idx="12" type="sldNum"/>
          </p:nvPr>
        </p:nvSpPr>
        <p:spPr>
          <a:xfrm>
            <a:off x="6553200" y="6429396"/>
            <a:ext cx="2133600" cy="292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US" sz="1500">
                <a:solidFill>
                  <a:schemeClr val="lt1"/>
                </a:solidFill>
                <a:latin typeface="Times New Roman"/>
                <a:ea typeface="Times New Roman"/>
                <a:cs typeface="Times New Roman"/>
                <a:sym typeface="Times New Roman"/>
              </a:rPr>
              <a:t>‹#›</a:t>
            </a:fld>
            <a:endParaRPr b="1" sz="15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2978736322_0_0"/>
          <p:cNvSpPr txBox="1"/>
          <p:nvPr>
            <p:ph type="title"/>
          </p:nvPr>
        </p:nvSpPr>
        <p:spPr>
          <a:xfrm>
            <a:off x="395536" y="86954"/>
            <a:ext cx="79929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400"/>
              <a:buFont typeface="Calibri"/>
              <a:buNone/>
            </a:pPr>
            <a:r>
              <a:rPr lang="en-US" sz="2400">
                <a:latin typeface="Times New Roman"/>
                <a:ea typeface="Times New Roman"/>
                <a:cs typeface="Times New Roman"/>
                <a:sym typeface="Times New Roman"/>
              </a:rPr>
              <a:t>E-R</a:t>
            </a:r>
            <a:r>
              <a:rPr lang="en-US" sz="2400">
                <a:latin typeface="Times New Roman"/>
                <a:ea typeface="Times New Roman"/>
                <a:cs typeface="Times New Roman"/>
                <a:sym typeface="Times New Roman"/>
              </a:rPr>
              <a:t> Diagram</a:t>
            </a:r>
            <a:endParaRPr sz="2400">
              <a:latin typeface="Times New Roman"/>
              <a:ea typeface="Times New Roman"/>
              <a:cs typeface="Times New Roman"/>
              <a:sym typeface="Times New Roman"/>
            </a:endParaRPr>
          </a:p>
        </p:txBody>
      </p:sp>
      <p:pic>
        <p:nvPicPr>
          <p:cNvPr id="166" name="Google Shape;166;g22978736322_0_0"/>
          <p:cNvPicPr preferRelativeResize="0"/>
          <p:nvPr/>
        </p:nvPicPr>
        <p:blipFill>
          <a:blip r:embed="rId3">
            <a:alphaModFix/>
          </a:blip>
          <a:stretch>
            <a:fillRect/>
          </a:stretch>
        </p:blipFill>
        <p:spPr>
          <a:xfrm>
            <a:off x="724975" y="1061604"/>
            <a:ext cx="7915275" cy="4495800"/>
          </a:xfrm>
          <a:prstGeom prst="rect">
            <a:avLst/>
          </a:prstGeom>
          <a:noFill/>
          <a:ln>
            <a:noFill/>
          </a:ln>
        </p:spPr>
      </p:pic>
      <p:sp>
        <p:nvSpPr>
          <p:cNvPr id="167" name="Google Shape;167;g22978736322_0_0"/>
          <p:cNvSpPr txBox="1"/>
          <p:nvPr>
            <p:ph idx="12" type="sldNum"/>
          </p:nvPr>
        </p:nvSpPr>
        <p:spPr>
          <a:xfrm>
            <a:off x="6553200" y="6429396"/>
            <a:ext cx="2133600" cy="292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US" sz="1500">
                <a:solidFill>
                  <a:schemeClr val="lt1"/>
                </a:solidFill>
                <a:latin typeface="Times New Roman"/>
                <a:ea typeface="Times New Roman"/>
                <a:cs typeface="Times New Roman"/>
                <a:sym typeface="Times New Roman"/>
              </a:rPr>
              <a:t>‹#›</a:t>
            </a:fld>
            <a:endParaRPr b="1" sz="15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2978736322_0_6"/>
          <p:cNvSpPr txBox="1"/>
          <p:nvPr>
            <p:ph type="title"/>
          </p:nvPr>
        </p:nvSpPr>
        <p:spPr>
          <a:xfrm>
            <a:off x="395536" y="86954"/>
            <a:ext cx="79929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400"/>
              <a:buFont typeface="Calibri"/>
              <a:buNone/>
            </a:pPr>
            <a:r>
              <a:rPr lang="en-US" sz="2400">
                <a:latin typeface="Times New Roman"/>
                <a:ea typeface="Times New Roman"/>
                <a:cs typeface="Times New Roman"/>
                <a:sym typeface="Times New Roman"/>
              </a:rPr>
              <a:t>Database Design </a:t>
            </a:r>
            <a:endParaRPr sz="2400">
              <a:latin typeface="Times New Roman"/>
              <a:ea typeface="Times New Roman"/>
              <a:cs typeface="Times New Roman"/>
              <a:sym typeface="Times New Roman"/>
            </a:endParaRPr>
          </a:p>
        </p:txBody>
      </p:sp>
      <p:pic>
        <p:nvPicPr>
          <p:cNvPr id="173" name="Google Shape;173;g22978736322_0_6"/>
          <p:cNvPicPr preferRelativeResize="0"/>
          <p:nvPr/>
        </p:nvPicPr>
        <p:blipFill>
          <a:blip r:embed="rId3">
            <a:alphaModFix/>
          </a:blip>
          <a:stretch>
            <a:fillRect/>
          </a:stretch>
        </p:blipFill>
        <p:spPr>
          <a:xfrm>
            <a:off x="333375" y="1150654"/>
            <a:ext cx="8477250" cy="4676775"/>
          </a:xfrm>
          <a:prstGeom prst="rect">
            <a:avLst/>
          </a:prstGeom>
          <a:noFill/>
          <a:ln>
            <a:noFill/>
          </a:ln>
        </p:spPr>
      </p:pic>
      <p:sp>
        <p:nvSpPr>
          <p:cNvPr id="174" name="Google Shape;174;g22978736322_0_6"/>
          <p:cNvSpPr txBox="1"/>
          <p:nvPr>
            <p:ph idx="12" type="sldNum"/>
          </p:nvPr>
        </p:nvSpPr>
        <p:spPr>
          <a:xfrm>
            <a:off x="6553200" y="6429396"/>
            <a:ext cx="2133600" cy="292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US" sz="1500">
                <a:solidFill>
                  <a:schemeClr val="lt1"/>
                </a:solidFill>
                <a:latin typeface="Times New Roman"/>
                <a:ea typeface="Times New Roman"/>
                <a:cs typeface="Times New Roman"/>
                <a:sym typeface="Times New Roman"/>
              </a:rPr>
              <a:t>‹#›</a:t>
            </a:fld>
            <a:endParaRPr b="1" sz="15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2978736322_0_25"/>
          <p:cNvSpPr txBox="1"/>
          <p:nvPr>
            <p:ph type="title"/>
          </p:nvPr>
        </p:nvSpPr>
        <p:spPr>
          <a:xfrm>
            <a:off x="395536" y="86954"/>
            <a:ext cx="79929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400"/>
              <a:buFont typeface="Calibri"/>
              <a:buNone/>
            </a:pPr>
            <a:r>
              <a:rPr lang="en-US" sz="2400">
                <a:latin typeface="Times New Roman"/>
                <a:ea typeface="Times New Roman"/>
                <a:cs typeface="Times New Roman"/>
                <a:sym typeface="Times New Roman"/>
              </a:rPr>
              <a:t>Testing</a:t>
            </a:r>
            <a:endParaRPr sz="2400">
              <a:latin typeface="Times New Roman"/>
              <a:ea typeface="Times New Roman"/>
              <a:cs typeface="Times New Roman"/>
              <a:sym typeface="Times New Roman"/>
            </a:endParaRPr>
          </a:p>
        </p:txBody>
      </p:sp>
      <p:pic>
        <p:nvPicPr>
          <p:cNvPr id="180" name="Google Shape;180;g22978736322_0_25"/>
          <p:cNvPicPr preferRelativeResize="0"/>
          <p:nvPr/>
        </p:nvPicPr>
        <p:blipFill>
          <a:blip r:embed="rId3">
            <a:alphaModFix/>
          </a:blip>
          <a:stretch>
            <a:fillRect/>
          </a:stretch>
        </p:blipFill>
        <p:spPr>
          <a:xfrm>
            <a:off x="935213" y="1099779"/>
            <a:ext cx="7534417" cy="5275014"/>
          </a:xfrm>
          <a:prstGeom prst="rect">
            <a:avLst/>
          </a:prstGeom>
          <a:noFill/>
          <a:ln>
            <a:noFill/>
          </a:ln>
        </p:spPr>
      </p:pic>
      <p:sp>
        <p:nvSpPr>
          <p:cNvPr id="181" name="Google Shape;181;g22978736322_0_25"/>
          <p:cNvSpPr txBox="1"/>
          <p:nvPr>
            <p:ph idx="12" type="sldNum"/>
          </p:nvPr>
        </p:nvSpPr>
        <p:spPr>
          <a:xfrm>
            <a:off x="6553200" y="6429396"/>
            <a:ext cx="2133600" cy="292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US" sz="1500">
                <a:solidFill>
                  <a:schemeClr val="lt1"/>
                </a:solidFill>
                <a:latin typeface="Times New Roman"/>
                <a:ea typeface="Times New Roman"/>
                <a:cs typeface="Times New Roman"/>
                <a:sym typeface="Times New Roman"/>
              </a:rPr>
              <a:t>‹#›</a:t>
            </a:fld>
            <a:endParaRPr b="1" sz="1500">
              <a:solidFill>
                <a:schemeClr val="lt1"/>
              </a:solidFill>
              <a:latin typeface="Times New Roman"/>
              <a:ea typeface="Times New Roman"/>
              <a:cs typeface="Times New Roman"/>
              <a:sym typeface="Times New Roman"/>
            </a:endParaRPr>
          </a:p>
        </p:txBody>
      </p:sp>
      <p:sp>
        <p:nvSpPr>
          <p:cNvPr id="182" name="Google Shape;182;g22978736322_0_2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2978736322_0_31"/>
          <p:cNvSpPr txBox="1"/>
          <p:nvPr>
            <p:ph type="title"/>
          </p:nvPr>
        </p:nvSpPr>
        <p:spPr>
          <a:xfrm>
            <a:off x="395536" y="86954"/>
            <a:ext cx="79929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400"/>
              <a:buFont typeface="Calibri"/>
              <a:buNone/>
            </a:pPr>
            <a:r>
              <a:rPr lang="en-US" sz="2400">
                <a:latin typeface="Times New Roman"/>
                <a:ea typeface="Times New Roman"/>
                <a:cs typeface="Times New Roman"/>
                <a:sym typeface="Times New Roman"/>
              </a:rPr>
              <a:t>Testing</a:t>
            </a:r>
            <a:endParaRPr sz="2400">
              <a:latin typeface="Times New Roman"/>
              <a:ea typeface="Times New Roman"/>
              <a:cs typeface="Times New Roman"/>
              <a:sym typeface="Times New Roman"/>
            </a:endParaRPr>
          </a:p>
        </p:txBody>
      </p:sp>
      <p:pic>
        <p:nvPicPr>
          <p:cNvPr id="188" name="Google Shape;188;g22978736322_0_31"/>
          <p:cNvPicPr preferRelativeResize="0"/>
          <p:nvPr/>
        </p:nvPicPr>
        <p:blipFill>
          <a:blip r:embed="rId3">
            <a:alphaModFix/>
          </a:blip>
          <a:stretch>
            <a:fillRect/>
          </a:stretch>
        </p:blipFill>
        <p:spPr>
          <a:xfrm>
            <a:off x="724950" y="845350"/>
            <a:ext cx="7504025" cy="5527700"/>
          </a:xfrm>
          <a:prstGeom prst="rect">
            <a:avLst/>
          </a:prstGeom>
          <a:noFill/>
          <a:ln>
            <a:noFill/>
          </a:ln>
        </p:spPr>
      </p:pic>
      <p:sp>
        <p:nvSpPr>
          <p:cNvPr id="189" name="Google Shape;189;g22978736322_0_31"/>
          <p:cNvSpPr txBox="1"/>
          <p:nvPr>
            <p:ph idx="12" type="sldNum"/>
          </p:nvPr>
        </p:nvSpPr>
        <p:spPr>
          <a:xfrm>
            <a:off x="6553200" y="6429396"/>
            <a:ext cx="2133600" cy="292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US" sz="1500">
                <a:solidFill>
                  <a:schemeClr val="lt1"/>
                </a:solidFill>
                <a:latin typeface="Times New Roman"/>
                <a:ea typeface="Times New Roman"/>
                <a:cs typeface="Times New Roman"/>
                <a:sym typeface="Times New Roman"/>
              </a:rPr>
              <a:t>‹#›</a:t>
            </a:fld>
            <a:endParaRPr b="1" sz="150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5"/>
          <p:cNvSpPr txBox="1"/>
          <p:nvPr>
            <p:ph type="title"/>
          </p:nvPr>
        </p:nvSpPr>
        <p:spPr>
          <a:xfrm>
            <a:off x="1044436" y="341854"/>
            <a:ext cx="7992900" cy="796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F2F2"/>
              </a:buClr>
              <a:buSzPts val="2400"/>
              <a:buFont typeface="Calibri"/>
              <a:buNone/>
            </a:pPr>
            <a:r>
              <a:rPr lang="en-US" sz="3200">
                <a:latin typeface="Times New Roman"/>
                <a:ea typeface="Times New Roman"/>
                <a:cs typeface="Times New Roman"/>
                <a:sym typeface="Times New Roman"/>
              </a:rPr>
              <a:t>Conclusion</a:t>
            </a:r>
            <a:endParaRPr sz="3200">
              <a:latin typeface="Times New Roman"/>
              <a:ea typeface="Times New Roman"/>
              <a:cs typeface="Times New Roman"/>
              <a:sym typeface="Times New Roman"/>
            </a:endParaRPr>
          </a:p>
        </p:txBody>
      </p:sp>
      <p:sp>
        <p:nvSpPr>
          <p:cNvPr id="195" name="Google Shape;195;p5"/>
          <p:cNvSpPr txBox="1"/>
          <p:nvPr>
            <p:ph idx="12" type="sldNum"/>
          </p:nvPr>
        </p:nvSpPr>
        <p:spPr>
          <a:xfrm>
            <a:off x="6642275" y="6386334"/>
            <a:ext cx="2133600" cy="220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US" sz="1500">
                <a:solidFill>
                  <a:schemeClr val="lt1"/>
                </a:solidFill>
                <a:latin typeface="Times New Roman"/>
                <a:ea typeface="Times New Roman"/>
                <a:cs typeface="Times New Roman"/>
                <a:sym typeface="Times New Roman"/>
              </a:rPr>
              <a:t>‹#›</a:t>
            </a:fld>
            <a:endParaRPr b="1" sz="1500">
              <a:solidFill>
                <a:schemeClr val="lt1"/>
              </a:solidFill>
              <a:latin typeface="Times New Roman"/>
              <a:ea typeface="Times New Roman"/>
              <a:cs typeface="Times New Roman"/>
              <a:sym typeface="Times New Roman"/>
            </a:endParaRPr>
          </a:p>
        </p:txBody>
      </p:sp>
      <p:sp>
        <p:nvSpPr>
          <p:cNvPr id="196" name="Google Shape;196;p5"/>
          <p:cNvSpPr txBox="1"/>
          <p:nvPr/>
        </p:nvSpPr>
        <p:spPr>
          <a:xfrm>
            <a:off x="818550" y="2036525"/>
            <a:ext cx="7506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Times New Roman"/>
                <a:ea typeface="Times New Roman"/>
                <a:cs typeface="Times New Roman"/>
                <a:sym typeface="Times New Roman"/>
              </a:rPr>
              <a:t>A food store management system is a crucial tool for food retailers to optimize their operations, enhance customer satisfaction  and drive profitability. By automating and streamlining key processes such as inventory management, sales and order processing and customer management, the system enables food stores to operate more efficiently and effectively.</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2978736322_0_78"/>
          <p:cNvSpPr txBox="1"/>
          <p:nvPr>
            <p:ph type="title"/>
          </p:nvPr>
        </p:nvSpPr>
        <p:spPr>
          <a:xfrm>
            <a:off x="2545811" y="1448804"/>
            <a:ext cx="7992900" cy="796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F2F2"/>
              </a:buClr>
              <a:buSzPts val="2400"/>
              <a:buFont typeface="Calibri"/>
              <a:buNone/>
            </a:pPr>
            <a:r>
              <a:rPr lang="en-US" sz="4800">
                <a:latin typeface="Times New Roman"/>
                <a:ea typeface="Times New Roman"/>
                <a:cs typeface="Times New Roman"/>
                <a:sym typeface="Times New Roman"/>
              </a:rPr>
              <a:t>Any Questions?</a:t>
            </a:r>
            <a:endParaRPr sz="4800">
              <a:latin typeface="Times New Roman"/>
              <a:ea typeface="Times New Roman"/>
              <a:cs typeface="Times New Roman"/>
              <a:sym typeface="Times New Roman"/>
            </a:endParaRPr>
          </a:p>
        </p:txBody>
      </p:sp>
      <p:pic>
        <p:nvPicPr>
          <p:cNvPr id="202" name="Google Shape;202;g22978736322_0_78"/>
          <p:cNvPicPr preferRelativeResize="0"/>
          <p:nvPr/>
        </p:nvPicPr>
        <p:blipFill>
          <a:blip r:embed="rId3">
            <a:alphaModFix/>
          </a:blip>
          <a:stretch>
            <a:fillRect/>
          </a:stretch>
        </p:blipFill>
        <p:spPr>
          <a:xfrm>
            <a:off x="2935628" y="2698125"/>
            <a:ext cx="3777324" cy="2124750"/>
          </a:xfrm>
          <a:prstGeom prst="rect">
            <a:avLst/>
          </a:prstGeom>
          <a:noFill/>
          <a:ln>
            <a:noFill/>
          </a:ln>
        </p:spPr>
      </p:pic>
      <p:sp>
        <p:nvSpPr>
          <p:cNvPr id="203" name="Google Shape;203;g22978736322_0_78"/>
          <p:cNvSpPr txBox="1"/>
          <p:nvPr>
            <p:ph idx="12" type="sldNum"/>
          </p:nvPr>
        </p:nvSpPr>
        <p:spPr>
          <a:xfrm>
            <a:off x="6629525" y="6322709"/>
            <a:ext cx="2133600" cy="220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500">
                <a:solidFill>
                  <a:schemeClr val="lt1"/>
                </a:solidFill>
                <a:latin typeface="Times New Roman"/>
                <a:ea typeface="Times New Roman"/>
                <a:cs typeface="Times New Roman"/>
                <a:sym typeface="Times New Roman"/>
              </a:rPr>
              <a:t>‹#›</a:t>
            </a:fld>
            <a:endParaRPr b="1" sz="15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g22978736322_0_40"/>
          <p:cNvPicPr preferRelativeResize="0"/>
          <p:nvPr/>
        </p:nvPicPr>
        <p:blipFill>
          <a:blip r:embed="rId3">
            <a:alphaModFix/>
          </a:blip>
          <a:stretch>
            <a:fillRect/>
          </a:stretch>
        </p:blipFill>
        <p:spPr>
          <a:xfrm>
            <a:off x="-77200" y="0"/>
            <a:ext cx="9221201" cy="670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25273eedefe_0_35"/>
          <p:cNvSpPr txBox="1"/>
          <p:nvPr>
            <p:ph type="ctrTitle"/>
          </p:nvPr>
        </p:nvSpPr>
        <p:spPr>
          <a:xfrm>
            <a:off x="2162999" y="2270463"/>
            <a:ext cx="4523100" cy="2088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hlink"/>
              </a:buClr>
              <a:buSzPts val="5400"/>
              <a:buFont typeface="Gulimche"/>
              <a:buNone/>
            </a:pPr>
            <a:r>
              <a:rPr lang="en-US">
                <a:solidFill>
                  <a:schemeClr val="dk1"/>
                </a:solidFill>
                <a:latin typeface="Times New Roman"/>
                <a:ea typeface="Times New Roman"/>
                <a:cs typeface="Times New Roman"/>
                <a:sym typeface="Times New Roman"/>
              </a:rPr>
              <a:t>Food Storage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Management System</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5273eedefe_0_40"/>
          <p:cNvSpPr txBox="1"/>
          <p:nvPr/>
        </p:nvSpPr>
        <p:spPr>
          <a:xfrm>
            <a:off x="251525" y="258100"/>
            <a:ext cx="5043000" cy="1062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100">
                <a:solidFill>
                  <a:schemeClr val="lt1"/>
                </a:solidFill>
                <a:latin typeface="Times New Roman"/>
                <a:ea typeface="Times New Roman"/>
                <a:cs typeface="Times New Roman"/>
                <a:sym typeface="Times New Roman"/>
              </a:rPr>
              <a:t>Team Members</a:t>
            </a:r>
            <a:endParaRPr b="1" sz="21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b="1" sz="21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100">
              <a:solidFill>
                <a:schemeClr val="lt1"/>
              </a:solidFill>
              <a:latin typeface="Times New Roman"/>
              <a:ea typeface="Times New Roman"/>
              <a:cs typeface="Times New Roman"/>
              <a:sym typeface="Times New Roman"/>
            </a:endParaRPr>
          </a:p>
        </p:txBody>
      </p:sp>
      <p:grpSp>
        <p:nvGrpSpPr>
          <p:cNvPr id="69" name="Google Shape;69;g25273eedefe_0_40"/>
          <p:cNvGrpSpPr/>
          <p:nvPr/>
        </p:nvGrpSpPr>
        <p:grpSpPr>
          <a:xfrm>
            <a:off x="480486" y="1335651"/>
            <a:ext cx="5042922" cy="774890"/>
            <a:chOff x="1575150" y="1844901"/>
            <a:chExt cx="2663140" cy="902504"/>
          </a:xfrm>
        </p:grpSpPr>
        <p:sp>
          <p:nvSpPr>
            <p:cNvPr id="70" name="Google Shape;70;g25273eedefe_0_40"/>
            <p:cNvSpPr txBox="1"/>
            <p:nvPr/>
          </p:nvSpPr>
          <p:spPr>
            <a:xfrm>
              <a:off x="1937289" y="1887005"/>
              <a:ext cx="2301000" cy="86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100">
                  <a:solidFill>
                    <a:schemeClr val="lt1"/>
                  </a:solidFill>
                  <a:latin typeface="Times New Roman"/>
                  <a:ea typeface="Times New Roman"/>
                  <a:cs typeface="Times New Roman"/>
                  <a:sym typeface="Times New Roman"/>
                </a:rPr>
                <a:t>Jakiyatun Naima - 193902013</a:t>
              </a:r>
              <a:endParaRPr sz="2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100">
                <a:solidFill>
                  <a:schemeClr val="lt1"/>
                </a:solidFill>
                <a:latin typeface="Times New Roman"/>
                <a:ea typeface="Times New Roman"/>
                <a:cs typeface="Times New Roman"/>
                <a:sym typeface="Times New Roman"/>
              </a:endParaRPr>
            </a:p>
          </p:txBody>
        </p:sp>
        <p:grpSp>
          <p:nvGrpSpPr>
            <p:cNvPr id="71" name="Google Shape;71;g25273eedefe_0_40"/>
            <p:cNvGrpSpPr/>
            <p:nvPr/>
          </p:nvGrpSpPr>
          <p:grpSpPr>
            <a:xfrm>
              <a:off x="1575150" y="1844901"/>
              <a:ext cx="385509" cy="483900"/>
              <a:chOff x="1451475" y="1844901"/>
              <a:chExt cx="385509" cy="483900"/>
            </a:xfrm>
          </p:grpSpPr>
          <p:sp>
            <p:nvSpPr>
              <p:cNvPr id="72" name="Google Shape;72;g25273eedefe_0_40"/>
              <p:cNvSpPr/>
              <p:nvPr/>
            </p:nvSpPr>
            <p:spPr>
              <a:xfrm rot="-5400000">
                <a:off x="1298060" y="2099132"/>
                <a:ext cx="335570" cy="28741"/>
              </a:xfrm>
              <a:prstGeom prst="flowChartProcess">
                <a:avLst/>
              </a:prstGeom>
              <a:solidFill>
                <a:srgbClr val="DAE5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Times New Roman"/>
                  <a:ea typeface="Times New Roman"/>
                  <a:cs typeface="Times New Roman"/>
                  <a:sym typeface="Times New Roman"/>
                </a:endParaRPr>
              </a:p>
            </p:txBody>
          </p:sp>
          <p:sp>
            <p:nvSpPr>
              <p:cNvPr id="73" name="Google Shape;73;g25273eedefe_0_40"/>
              <p:cNvSpPr txBox="1"/>
              <p:nvPr/>
            </p:nvSpPr>
            <p:spPr>
              <a:xfrm>
                <a:off x="1458383" y="1844901"/>
                <a:ext cx="378600" cy="483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100">
                    <a:solidFill>
                      <a:schemeClr val="lt1"/>
                    </a:solidFill>
                    <a:latin typeface="Times New Roman"/>
                    <a:ea typeface="Times New Roman"/>
                    <a:cs typeface="Times New Roman"/>
                    <a:sym typeface="Times New Roman"/>
                  </a:rPr>
                  <a:t>01</a:t>
                </a:r>
                <a:endParaRPr b="1" sz="2100">
                  <a:solidFill>
                    <a:schemeClr val="lt1"/>
                  </a:solidFill>
                  <a:latin typeface="Times New Roman"/>
                  <a:ea typeface="Times New Roman"/>
                  <a:cs typeface="Times New Roman"/>
                  <a:sym typeface="Times New Roman"/>
                </a:endParaRPr>
              </a:p>
            </p:txBody>
          </p:sp>
        </p:grpSp>
      </p:grpSp>
      <p:grpSp>
        <p:nvGrpSpPr>
          <p:cNvPr id="74" name="Google Shape;74;g25273eedefe_0_40"/>
          <p:cNvGrpSpPr/>
          <p:nvPr/>
        </p:nvGrpSpPr>
        <p:grpSpPr>
          <a:xfrm>
            <a:off x="884117" y="2184238"/>
            <a:ext cx="6008982" cy="774874"/>
            <a:chOff x="1575150" y="1844901"/>
            <a:chExt cx="2622635" cy="902485"/>
          </a:xfrm>
        </p:grpSpPr>
        <p:sp>
          <p:nvSpPr>
            <p:cNvPr id="75" name="Google Shape;75;g25273eedefe_0_40"/>
            <p:cNvSpPr txBox="1"/>
            <p:nvPr/>
          </p:nvSpPr>
          <p:spPr>
            <a:xfrm>
              <a:off x="1937285" y="1886986"/>
              <a:ext cx="2260500" cy="86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100">
                  <a:solidFill>
                    <a:schemeClr val="lt1"/>
                  </a:solidFill>
                  <a:latin typeface="Times New Roman"/>
                  <a:ea typeface="Times New Roman"/>
                  <a:cs typeface="Times New Roman"/>
                  <a:sym typeface="Times New Roman"/>
                </a:rPr>
                <a:t>Mahbub Al Suprove Meshbah - 19392016</a:t>
              </a:r>
              <a:endParaRPr sz="2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100">
                <a:solidFill>
                  <a:schemeClr val="lt1"/>
                </a:solidFill>
                <a:latin typeface="Times New Roman"/>
                <a:ea typeface="Times New Roman"/>
                <a:cs typeface="Times New Roman"/>
                <a:sym typeface="Times New Roman"/>
              </a:endParaRPr>
            </a:p>
          </p:txBody>
        </p:sp>
        <p:grpSp>
          <p:nvGrpSpPr>
            <p:cNvPr id="76" name="Google Shape;76;g25273eedefe_0_40"/>
            <p:cNvGrpSpPr/>
            <p:nvPr/>
          </p:nvGrpSpPr>
          <p:grpSpPr>
            <a:xfrm>
              <a:off x="1575150" y="1844901"/>
              <a:ext cx="368221" cy="483900"/>
              <a:chOff x="1451475" y="1844901"/>
              <a:chExt cx="368221" cy="483900"/>
            </a:xfrm>
          </p:grpSpPr>
          <p:sp>
            <p:nvSpPr>
              <p:cNvPr id="77" name="Google Shape;77;g25273eedefe_0_40"/>
              <p:cNvSpPr/>
              <p:nvPr/>
            </p:nvSpPr>
            <p:spPr>
              <a:xfrm rot="-5400000">
                <a:off x="1298060" y="2099132"/>
                <a:ext cx="335570" cy="28741"/>
              </a:xfrm>
              <a:prstGeom prst="flowChartProcess">
                <a:avLst/>
              </a:prstGeom>
              <a:solidFill>
                <a:srgbClr val="DAE5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Times New Roman"/>
                  <a:ea typeface="Times New Roman"/>
                  <a:cs typeface="Times New Roman"/>
                  <a:sym typeface="Times New Roman"/>
                </a:endParaRPr>
              </a:p>
            </p:txBody>
          </p:sp>
          <p:sp>
            <p:nvSpPr>
              <p:cNvPr id="78" name="Google Shape;78;g25273eedefe_0_40"/>
              <p:cNvSpPr txBox="1"/>
              <p:nvPr/>
            </p:nvSpPr>
            <p:spPr>
              <a:xfrm>
                <a:off x="1475595" y="1844901"/>
                <a:ext cx="344100" cy="483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100">
                    <a:solidFill>
                      <a:schemeClr val="lt1"/>
                    </a:solidFill>
                    <a:latin typeface="Times New Roman"/>
                    <a:ea typeface="Times New Roman"/>
                    <a:cs typeface="Times New Roman"/>
                    <a:sym typeface="Times New Roman"/>
                  </a:rPr>
                  <a:t>02</a:t>
                </a:r>
                <a:endParaRPr b="1" sz="2100">
                  <a:solidFill>
                    <a:schemeClr val="lt1"/>
                  </a:solidFill>
                  <a:latin typeface="Times New Roman"/>
                  <a:ea typeface="Times New Roman"/>
                  <a:cs typeface="Times New Roman"/>
                  <a:sym typeface="Times New Roman"/>
                </a:endParaRPr>
              </a:p>
            </p:txBody>
          </p:sp>
        </p:grpSp>
      </p:grpSp>
      <p:sp>
        <p:nvSpPr>
          <p:cNvPr id="79" name="Google Shape;79;g25273eedefe_0_40"/>
          <p:cNvSpPr/>
          <p:nvPr/>
        </p:nvSpPr>
        <p:spPr>
          <a:xfrm>
            <a:off x="5040560" y="846325"/>
            <a:ext cx="4068000" cy="45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0" name="Google Shape;80;g25273eedefe_0_40"/>
          <p:cNvSpPr txBox="1"/>
          <p:nvPr>
            <p:ph idx="12" type="sldNum"/>
          </p:nvPr>
        </p:nvSpPr>
        <p:spPr>
          <a:xfrm>
            <a:off x="6553200" y="6429396"/>
            <a:ext cx="2133600" cy="292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US" sz="1500">
                <a:solidFill>
                  <a:schemeClr val="dk1"/>
                </a:solidFill>
                <a:latin typeface="Times New Roman"/>
                <a:ea typeface="Times New Roman"/>
                <a:cs typeface="Times New Roman"/>
                <a:sym typeface="Times New Roman"/>
              </a:rPr>
              <a:t>‹#›</a:t>
            </a:fld>
            <a:endParaRPr b="1" sz="15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5273eedefe_0_75"/>
          <p:cNvSpPr txBox="1"/>
          <p:nvPr/>
        </p:nvSpPr>
        <p:spPr>
          <a:xfrm>
            <a:off x="251520" y="258090"/>
            <a:ext cx="23763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chemeClr val="lt1"/>
                </a:solidFill>
                <a:latin typeface="Times New Roman"/>
                <a:ea typeface="Times New Roman"/>
                <a:cs typeface="Times New Roman"/>
                <a:sym typeface="Times New Roman"/>
              </a:rPr>
              <a:t>CONTENTS</a:t>
            </a:r>
            <a:endParaRPr b="1" sz="2100">
              <a:solidFill>
                <a:schemeClr val="lt1"/>
              </a:solidFill>
              <a:latin typeface="Times New Roman"/>
              <a:ea typeface="Times New Roman"/>
              <a:cs typeface="Times New Roman"/>
              <a:sym typeface="Times New Roman"/>
            </a:endParaRPr>
          </a:p>
        </p:txBody>
      </p:sp>
      <p:grpSp>
        <p:nvGrpSpPr>
          <p:cNvPr id="86" name="Google Shape;86;g25273eedefe_0_75"/>
          <p:cNvGrpSpPr/>
          <p:nvPr/>
        </p:nvGrpSpPr>
        <p:grpSpPr>
          <a:xfrm>
            <a:off x="443874" y="1335650"/>
            <a:ext cx="2588440" cy="451619"/>
            <a:chOff x="1575150" y="1844901"/>
            <a:chExt cx="1627234" cy="525995"/>
          </a:xfrm>
        </p:grpSpPr>
        <p:sp>
          <p:nvSpPr>
            <p:cNvPr id="87" name="Google Shape;87;g25273eedefe_0_75"/>
            <p:cNvSpPr txBox="1"/>
            <p:nvPr/>
          </p:nvSpPr>
          <p:spPr>
            <a:xfrm>
              <a:off x="1937283" y="1886996"/>
              <a:ext cx="1265100" cy="48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chemeClr val="lt1"/>
                  </a:solidFill>
                  <a:latin typeface="Times New Roman"/>
                  <a:ea typeface="Times New Roman"/>
                  <a:cs typeface="Times New Roman"/>
                  <a:sym typeface="Times New Roman"/>
                </a:rPr>
                <a:t>Introduction</a:t>
              </a:r>
              <a:endParaRPr sz="2100">
                <a:latin typeface="Times New Roman"/>
                <a:ea typeface="Times New Roman"/>
                <a:cs typeface="Times New Roman"/>
                <a:sym typeface="Times New Roman"/>
              </a:endParaRPr>
            </a:p>
          </p:txBody>
        </p:sp>
        <p:grpSp>
          <p:nvGrpSpPr>
            <p:cNvPr id="88" name="Google Shape;88;g25273eedefe_0_75"/>
            <p:cNvGrpSpPr/>
            <p:nvPr/>
          </p:nvGrpSpPr>
          <p:grpSpPr>
            <a:xfrm>
              <a:off x="1575150" y="1844901"/>
              <a:ext cx="385509" cy="483900"/>
              <a:chOff x="1451475" y="1844901"/>
              <a:chExt cx="385509" cy="483900"/>
            </a:xfrm>
          </p:grpSpPr>
          <p:sp>
            <p:nvSpPr>
              <p:cNvPr id="89" name="Google Shape;89;g25273eedefe_0_75"/>
              <p:cNvSpPr/>
              <p:nvPr/>
            </p:nvSpPr>
            <p:spPr>
              <a:xfrm rot="-5400000">
                <a:off x="1298060" y="2099132"/>
                <a:ext cx="335570" cy="28741"/>
              </a:xfrm>
              <a:prstGeom prst="flowChartProcess">
                <a:avLst/>
              </a:prstGeom>
              <a:solidFill>
                <a:srgbClr val="DAE5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Times New Roman"/>
                  <a:ea typeface="Times New Roman"/>
                  <a:cs typeface="Times New Roman"/>
                  <a:sym typeface="Times New Roman"/>
                </a:endParaRPr>
              </a:p>
            </p:txBody>
          </p:sp>
          <p:sp>
            <p:nvSpPr>
              <p:cNvPr id="90" name="Google Shape;90;g25273eedefe_0_75"/>
              <p:cNvSpPr txBox="1"/>
              <p:nvPr/>
            </p:nvSpPr>
            <p:spPr>
              <a:xfrm>
                <a:off x="1458383" y="1844901"/>
                <a:ext cx="378600" cy="483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100">
                    <a:solidFill>
                      <a:schemeClr val="lt1"/>
                    </a:solidFill>
                    <a:latin typeface="Times New Roman"/>
                    <a:ea typeface="Times New Roman"/>
                    <a:cs typeface="Times New Roman"/>
                    <a:sym typeface="Times New Roman"/>
                  </a:rPr>
                  <a:t>01</a:t>
                </a:r>
                <a:endParaRPr b="1" sz="2100">
                  <a:solidFill>
                    <a:schemeClr val="lt1"/>
                  </a:solidFill>
                  <a:latin typeface="Times New Roman"/>
                  <a:ea typeface="Times New Roman"/>
                  <a:cs typeface="Times New Roman"/>
                  <a:sym typeface="Times New Roman"/>
                </a:endParaRPr>
              </a:p>
            </p:txBody>
          </p:sp>
        </p:grpSp>
      </p:grpSp>
      <p:grpSp>
        <p:nvGrpSpPr>
          <p:cNvPr id="91" name="Google Shape;91;g25273eedefe_0_75"/>
          <p:cNvGrpSpPr/>
          <p:nvPr/>
        </p:nvGrpSpPr>
        <p:grpSpPr>
          <a:xfrm>
            <a:off x="782878" y="2184191"/>
            <a:ext cx="2588440" cy="451619"/>
            <a:chOff x="1575150" y="1844901"/>
            <a:chExt cx="1627234" cy="525995"/>
          </a:xfrm>
        </p:grpSpPr>
        <p:sp>
          <p:nvSpPr>
            <p:cNvPr id="92" name="Google Shape;92;g25273eedefe_0_75"/>
            <p:cNvSpPr txBox="1"/>
            <p:nvPr/>
          </p:nvSpPr>
          <p:spPr>
            <a:xfrm>
              <a:off x="1937283" y="1886996"/>
              <a:ext cx="1265100" cy="48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chemeClr val="lt1"/>
                  </a:solidFill>
                  <a:latin typeface="Times New Roman"/>
                  <a:ea typeface="Times New Roman"/>
                  <a:cs typeface="Times New Roman"/>
                  <a:sym typeface="Times New Roman"/>
                </a:rPr>
                <a:t>Budget</a:t>
              </a:r>
              <a:endParaRPr sz="2100">
                <a:latin typeface="Times New Roman"/>
                <a:ea typeface="Times New Roman"/>
                <a:cs typeface="Times New Roman"/>
                <a:sym typeface="Times New Roman"/>
              </a:endParaRPr>
            </a:p>
          </p:txBody>
        </p:sp>
        <p:grpSp>
          <p:nvGrpSpPr>
            <p:cNvPr id="93" name="Google Shape;93;g25273eedefe_0_75"/>
            <p:cNvGrpSpPr/>
            <p:nvPr/>
          </p:nvGrpSpPr>
          <p:grpSpPr>
            <a:xfrm>
              <a:off x="1575150" y="1844901"/>
              <a:ext cx="368221" cy="483900"/>
              <a:chOff x="1451475" y="1844901"/>
              <a:chExt cx="368221" cy="483900"/>
            </a:xfrm>
          </p:grpSpPr>
          <p:sp>
            <p:nvSpPr>
              <p:cNvPr id="94" name="Google Shape;94;g25273eedefe_0_75"/>
              <p:cNvSpPr/>
              <p:nvPr/>
            </p:nvSpPr>
            <p:spPr>
              <a:xfrm rot="-5400000">
                <a:off x="1298060" y="2099132"/>
                <a:ext cx="335570" cy="28741"/>
              </a:xfrm>
              <a:prstGeom prst="flowChartProcess">
                <a:avLst/>
              </a:prstGeom>
              <a:solidFill>
                <a:srgbClr val="DAE5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Times New Roman"/>
                  <a:ea typeface="Times New Roman"/>
                  <a:cs typeface="Times New Roman"/>
                  <a:sym typeface="Times New Roman"/>
                </a:endParaRPr>
              </a:p>
            </p:txBody>
          </p:sp>
          <p:sp>
            <p:nvSpPr>
              <p:cNvPr id="95" name="Google Shape;95;g25273eedefe_0_75"/>
              <p:cNvSpPr txBox="1"/>
              <p:nvPr/>
            </p:nvSpPr>
            <p:spPr>
              <a:xfrm>
                <a:off x="1475595" y="1844901"/>
                <a:ext cx="344100" cy="483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100">
                    <a:solidFill>
                      <a:schemeClr val="lt1"/>
                    </a:solidFill>
                    <a:latin typeface="Times New Roman"/>
                    <a:ea typeface="Times New Roman"/>
                    <a:cs typeface="Times New Roman"/>
                    <a:sym typeface="Times New Roman"/>
                  </a:rPr>
                  <a:t>02</a:t>
                </a:r>
                <a:endParaRPr b="1" sz="2100">
                  <a:solidFill>
                    <a:schemeClr val="lt1"/>
                  </a:solidFill>
                  <a:latin typeface="Times New Roman"/>
                  <a:ea typeface="Times New Roman"/>
                  <a:cs typeface="Times New Roman"/>
                  <a:sym typeface="Times New Roman"/>
                </a:endParaRPr>
              </a:p>
            </p:txBody>
          </p:sp>
        </p:grpSp>
      </p:grpSp>
      <p:grpSp>
        <p:nvGrpSpPr>
          <p:cNvPr id="96" name="Google Shape;96;g25273eedefe_0_75"/>
          <p:cNvGrpSpPr/>
          <p:nvPr/>
        </p:nvGrpSpPr>
        <p:grpSpPr>
          <a:xfrm>
            <a:off x="1047301" y="3047746"/>
            <a:ext cx="2588440" cy="451619"/>
            <a:chOff x="1575150" y="1844901"/>
            <a:chExt cx="1627234" cy="525995"/>
          </a:xfrm>
        </p:grpSpPr>
        <p:sp>
          <p:nvSpPr>
            <p:cNvPr id="97" name="Google Shape;97;g25273eedefe_0_75"/>
            <p:cNvSpPr txBox="1"/>
            <p:nvPr/>
          </p:nvSpPr>
          <p:spPr>
            <a:xfrm>
              <a:off x="1937283" y="1886996"/>
              <a:ext cx="1265100" cy="48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chemeClr val="lt1"/>
                  </a:solidFill>
                  <a:latin typeface="Times New Roman"/>
                  <a:ea typeface="Times New Roman"/>
                  <a:cs typeface="Times New Roman"/>
                  <a:sym typeface="Times New Roman"/>
                </a:rPr>
                <a:t>Diagrams</a:t>
              </a:r>
              <a:endParaRPr sz="2100">
                <a:latin typeface="Times New Roman"/>
                <a:ea typeface="Times New Roman"/>
                <a:cs typeface="Times New Roman"/>
                <a:sym typeface="Times New Roman"/>
              </a:endParaRPr>
            </a:p>
          </p:txBody>
        </p:sp>
        <p:grpSp>
          <p:nvGrpSpPr>
            <p:cNvPr id="98" name="Google Shape;98;g25273eedefe_0_75"/>
            <p:cNvGrpSpPr/>
            <p:nvPr/>
          </p:nvGrpSpPr>
          <p:grpSpPr>
            <a:xfrm>
              <a:off x="1575150" y="1844901"/>
              <a:ext cx="385509" cy="483900"/>
              <a:chOff x="1451475" y="1844901"/>
              <a:chExt cx="385509" cy="483900"/>
            </a:xfrm>
          </p:grpSpPr>
          <p:sp>
            <p:nvSpPr>
              <p:cNvPr id="99" name="Google Shape;99;g25273eedefe_0_75"/>
              <p:cNvSpPr/>
              <p:nvPr/>
            </p:nvSpPr>
            <p:spPr>
              <a:xfrm rot="-5400000">
                <a:off x="1298060" y="2099132"/>
                <a:ext cx="335570" cy="28741"/>
              </a:xfrm>
              <a:prstGeom prst="flowChartProcess">
                <a:avLst/>
              </a:prstGeom>
              <a:solidFill>
                <a:srgbClr val="DAE5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Times New Roman"/>
                  <a:ea typeface="Times New Roman"/>
                  <a:cs typeface="Times New Roman"/>
                  <a:sym typeface="Times New Roman"/>
                </a:endParaRPr>
              </a:p>
            </p:txBody>
          </p:sp>
          <p:sp>
            <p:nvSpPr>
              <p:cNvPr id="100" name="Google Shape;100;g25273eedefe_0_75"/>
              <p:cNvSpPr txBox="1"/>
              <p:nvPr/>
            </p:nvSpPr>
            <p:spPr>
              <a:xfrm>
                <a:off x="1458383" y="1844901"/>
                <a:ext cx="378600" cy="483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100">
                    <a:solidFill>
                      <a:schemeClr val="lt1"/>
                    </a:solidFill>
                    <a:latin typeface="Times New Roman"/>
                    <a:ea typeface="Times New Roman"/>
                    <a:cs typeface="Times New Roman"/>
                    <a:sym typeface="Times New Roman"/>
                  </a:rPr>
                  <a:t>03</a:t>
                </a:r>
                <a:endParaRPr b="1" sz="2100">
                  <a:solidFill>
                    <a:schemeClr val="lt1"/>
                  </a:solidFill>
                  <a:latin typeface="Times New Roman"/>
                  <a:ea typeface="Times New Roman"/>
                  <a:cs typeface="Times New Roman"/>
                  <a:sym typeface="Times New Roman"/>
                </a:endParaRPr>
              </a:p>
            </p:txBody>
          </p:sp>
        </p:grpSp>
      </p:grpSp>
      <p:grpSp>
        <p:nvGrpSpPr>
          <p:cNvPr id="101" name="Google Shape;101;g25273eedefe_0_75"/>
          <p:cNvGrpSpPr/>
          <p:nvPr/>
        </p:nvGrpSpPr>
        <p:grpSpPr>
          <a:xfrm>
            <a:off x="1789627" y="4309462"/>
            <a:ext cx="2588440" cy="451619"/>
            <a:chOff x="1575150" y="1844901"/>
            <a:chExt cx="1627234" cy="525995"/>
          </a:xfrm>
        </p:grpSpPr>
        <p:sp>
          <p:nvSpPr>
            <p:cNvPr id="102" name="Google Shape;102;g25273eedefe_0_75"/>
            <p:cNvSpPr txBox="1"/>
            <p:nvPr/>
          </p:nvSpPr>
          <p:spPr>
            <a:xfrm>
              <a:off x="1937283" y="1886996"/>
              <a:ext cx="1265100" cy="48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chemeClr val="lt1"/>
                  </a:solidFill>
                  <a:latin typeface="Times New Roman"/>
                  <a:ea typeface="Times New Roman"/>
                  <a:cs typeface="Times New Roman"/>
                  <a:sym typeface="Times New Roman"/>
                </a:rPr>
                <a:t>Conclusion</a:t>
              </a:r>
              <a:endParaRPr b="1" sz="2100">
                <a:solidFill>
                  <a:schemeClr val="lt1"/>
                </a:solidFill>
                <a:latin typeface="Times New Roman"/>
                <a:ea typeface="Times New Roman"/>
                <a:cs typeface="Times New Roman"/>
                <a:sym typeface="Times New Roman"/>
              </a:endParaRPr>
            </a:p>
          </p:txBody>
        </p:sp>
        <p:grpSp>
          <p:nvGrpSpPr>
            <p:cNvPr id="103" name="Google Shape;103;g25273eedefe_0_75"/>
            <p:cNvGrpSpPr/>
            <p:nvPr/>
          </p:nvGrpSpPr>
          <p:grpSpPr>
            <a:xfrm>
              <a:off x="1575150" y="1844901"/>
              <a:ext cx="368221" cy="483900"/>
              <a:chOff x="1451475" y="1844901"/>
              <a:chExt cx="368221" cy="483900"/>
            </a:xfrm>
          </p:grpSpPr>
          <p:sp>
            <p:nvSpPr>
              <p:cNvPr id="104" name="Google Shape;104;g25273eedefe_0_75"/>
              <p:cNvSpPr/>
              <p:nvPr/>
            </p:nvSpPr>
            <p:spPr>
              <a:xfrm rot="-5400000">
                <a:off x="1298060" y="2099132"/>
                <a:ext cx="335570" cy="28741"/>
              </a:xfrm>
              <a:prstGeom prst="flowChartProcess">
                <a:avLst/>
              </a:prstGeom>
              <a:solidFill>
                <a:srgbClr val="DAE5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Times New Roman"/>
                  <a:ea typeface="Times New Roman"/>
                  <a:cs typeface="Times New Roman"/>
                  <a:sym typeface="Times New Roman"/>
                </a:endParaRPr>
              </a:p>
            </p:txBody>
          </p:sp>
          <p:sp>
            <p:nvSpPr>
              <p:cNvPr id="105" name="Google Shape;105;g25273eedefe_0_75"/>
              <p:cNvSpPr txBox="1"/>
              <p:nvPr/>
            </p:nvSpPr>
            <p:spPr>
              <a:xfrm>
                <a:off x="1475595" y="1844901"/>
                <a:ext cx="344100" cy="483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100">
                    <a:solidFill>
                      <a:schemeClr val="lt1"/>
                    </a:solidFill>
                    <a:latin typeface="Times New Roman"/>
                    <a:ea typeface="Times New Roman"/>
                    <a:cs typeface="Times New Roman"/>
                    <a:sym typeface="Times New Roman"/>
                  </a:rPr>
                  <a:t>05</a:t>
                </a:r>
                <a:endParaRPr b="1" sz="2100">
                  <a:solidFill>
                    <a:schemeClr val="lt1"/>
                  </a:solidFill>
                  <a:latin typeface="Times New Roman"/>
                  <a:ea typeface="Times New Roman"/>
                  <a:cs typeface="Times New Roman"/>
                  <a:sym typeface="Times New Roman"/>
                </a:endParaRPr>
              </a:p>
            </p:txBody>
          </p:sp>
        </p:grpSp>
      </p:grpSp>
      <p:sp>
        <p:nvSpPr>
          <p:cNvPr id="106" name="Google Shape;106;g25273eedefe_0_75"/>
          <p:cNvSpPr/>
          <p:nvPr/>
        </p:nvSpPr>
        <p:spPr>
          <a:xfrm>
            <a:off x="5040560" y="846325"/>
            <a:ext cx="4068000" cy="45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Times New Roman"/>
              <a:ea typeface="Times New Roman"/>
              <a:cs typeface="Times New Roman"/>
              <a:sym typeface="Times New Roman"/>
            </a:endParaRPr>
          </a:p>
        </p:txBody>
      </p:sp>
      <p:sp>
        <p:nvSpPr>
          <p:cNvPr id="107" name="Google Shape;107;g25273eedefe_0_75"/>
          <p:cNvSpPr txBox="1"/>
          <p:nvPr>
            <p:ph idx="12" type="sldNum"/>
          </p:nvPr>
        </p:nvSpPr>
        <p:spPr>
          <a:xfrm>
            <a:off x="6553200" y="6429396"/>
            <a:ext cx="2133600" cy="292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US" sz="1500">
                <a:solidFill>
                  <a:schemeClr val="dk1"/>
                </a:solidFill>
                <a:latin typeface="Times New Roman"/>
                <a:ea typeface="Times New Roman"/>
                <a:cs typeface="Times New Roman"/>
                <a:sym typeface="Times New Roman"/>
              </a:rPr>
              <a:t>‹#›</a:t>
            </a:fld>
            <a:endParaRPr b="1" sz="1500">
              <a:solidFill>
                <a:schemeClr val="dk1"/>
              </a:solidFill>
              <a:latin typeface="Times New Roman"/>
              <a:ea typeface="Times New Roman"/>
              <a:cs typeface="Times New Roman"/>
              <a:sym typeface="Times New Roman"/>
            </a:endParaRPr>
          </a:p>
        </p:txBody>
      </p:sp>
      <p:grpSp>
        <p:nvGrpSpPr>
          <p:cNvPr id="108" name="Google Shape;108;g25273eedefe_0_75"/>
          <p:cNvGrpSpPr/>
          <p:nvPr/>
        </p:nvGrpSpPr>
        <p:grpSpPr>
          <a:xfrm>
            <a:off x="1471252" y="3774037"/>
            <a:ext cx="2588440" cy="451619"/>
            <a:chOff x="1575150" y="1844901"/>
            <a:chExt cx="1627234" cy="525995"/>
          </a:xfrm>
        </p:grpSpPr>
        <p:sp>
          <p:nvSpPr>
            <p:cNvPr id="109" name="Google Shape;109;g25273eedefe_0_75"/>
            <p:cNvSpPr txBox="1"/>
            <p:nvPr/>
          </p:nvSpPr>
          <p:spPr>
            <a:xfrm>
              <a:off x="1937283" y="1886996"/>
              <a:ext cx="1265100" cy="48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chemeClr val="lt1"/>
                  </a:solidFill>
                  <a:latin typeface="Times New Roman"/>
                  <a:ea typeface="Times New Roman"/>
                  <a:cs typeface="Times New Roman"/>
                  <a:sym typeface="Times New Roman"/>
                </a:rPr>
                <a:t>Testing</a:t>
              </a:r>
              <a:endParaRPr b="1" sz="2100">
                <a:solidFill>
                  <a:schemeClr val="lt1"/>
                </a:solidFill>
                <a:latin typeface="Times New Roman"/>
                <a:ea typeface="Times New Roman"/>
                <a:cs typeface="Times New Roman"/>
                <a:sym typeface="Times New Roman"/>
              </a:endParaRPr>
            </a:p>
          </p:txBody>
        </p:sp>
        <p:grpSp>
          <p:nvGrpSpPr>
            <p:cNvPr id="110" name="Google Shape;110;g25273eedefe_0_75"/>
            <p:cNvGrpSpPr/>
            <p:nvPr/>
          </p:nvGrpSpPr>
          <p:grpSpPr>
            <a:xfrm>
              <a:off x="1575150" y="1844901"/>
              <a:ext cx="368221" cy="483900"/>
              <a:chOff x="1451475" y="1844901"/>
              <a:chExt cx="368221" cy="483900"/>
            </a:xfrm>
          </p:grpSpPr>
          <p:sp>
            <p:nvSpPr>
              <p:cNvPr id="111" name="Google Shape;111;g25273eedefe_0_75"/>
              <p:cNvSpPr/>
              <p:nvPr/>
            </p:nvSpPr>
            <p:spPr>
              <a:xfrm rot="-5400000">
                <a:off x="1298060" y="2099132"/>
                <a:ext cx="335570" cy="28741"/>
              </a:xfrm>
              <a:prstGeom prst="flowChartProcess">
                <a:avLst/>
              </a:prstGeom>
              <a:solidFill>
                <a:srgbClr val="DAE5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Times New Roman"/>
                  <a:ea typeface="Times New Roman"/>
                  <a:cs typeface="Times New Roman"/>
                  <a:sym typeface="Times New Roman"/>
                </a:endParaRPr>
              </a:p>
            </p:txBody>
          </p:sp>
          <p:sp>
            <p:nvSpPr>
              <p:cNvPr id="112" name="Google Shape;112;g25273eedefe_0_75"/>
              <p:cNvSpPr txBox="1"/>
              <p:nvPr/>
            </p:nvSpPr>
            <p:spPr>
              <a:xfrm>
                <a:off x="1475595" y="1844901"/>
                <a:ext cx="344100" cy="483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100">
                    <a:solidFill>
                      <a:schemeClr val="lt1"/>
                    </a:solidFill>
                    <a:latin typeface="Times New Roman"/>
                    <a:ea typeface="Times New Roman"/>
                    <a:cs typeface="Times New Roman"/>
                    <a:sym typeface="Times New Roman"/>
                  </a:rPr>
                  <a:t>04</a:t>
                </a:r>
                <a:endParaRPr b="1" sz="2100">
                  <a:solidFill>
                    <a:schemeClr val="lt1"/>
                  </a:solidFill>
                  <a:latin typeface="Times New Roman"/>
                  <a:ea typeface="Times New Roman"/>
                  <a:cs typeface="Times New Roman"/>
                  <a:sym typeface="Times New Roman"/>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395536" y="86954"/>
            <a:ext cx="7992888" cy="7969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400"/>
              <a:buFont typeface="Calibri"/>
              <a:buNone/>
            </a:pPr>
            <a:r>
              <a:rPr lang="en-US" sz="2400">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p:txBody>
      </p:sp>
      <p:sp>
        <p:nvSpPr>
          <p:cNvPr id="118" name="Google Shape;118;p4"/>
          <p:cNvSpPr txBox="1"/>
          <p:nvPr>
            <p:ph idx="1" type="body"/>
          </p:nvPr>
        </p:nvSpPr>
        <p:spPr>
          <a:xfrm>
            <a:off x="193725" y="1182225"/>
            <a:ext cx="8866500" cy="5199000"/>
          </a:xfrm>
          <a:prstGeom prst="rect">
            <a:avLst/>
          </a:prstGeom>
          <a:noFill/>
          <a:ln>
            <a:noFill/>
          </a:ln>
        </p:spPr>
        <p:txBody>
          <a:bodyPr anchorCtr="0" anchor="t" bIns="45700" lIns="91425" spcFirstLastPara="1" rIns="91425" wrap="square" tIns="45700">
            <a:normAutofit/>
          </a:bodyPr>
          <a:lstStyle/>
          <a:p>
            <a:pPr indent="0" lvl="0" marL="0" rtl="0" algn="l">
              <a:spcBef>
                <a:spcPts val="320"/>
              </a:spcBef>
              <a:spcAft>
                <a:spcPts val="0"/>
              </a:spcAft>
              <a:buClr>
                <a:schemeClr val="dk1"/>
              </a:buClr>
              <a:buSzPts val="1100"/>
              <a:buFont typeface="Arial"/>
              <a:buNone/>
            </a:pPr>
            <a:r>
              <a:rPr i="0" lang="en-US" sz="1800">
                <a:latin typeface="Times New Roman"/>
                <a:ea typeface="Times New Roman"/>
                <a:cs typeface="Times New Roman"/>
                <a:sym typeface="Times New Roman"/>
              </a:rPr>
              <a:t>A food store management system project aims to develop a comprehensive software solution to effectively manage various aspects of a food store's operations. The project typically involves the design, development and implementation of a system that streamlines processes, improves efficiency, and enhances customer service within the store.</a:t>
            </a:r>
            <a:endParaRPr i="0" sz="1800">
              <a:latin typeface="Times New Roman"/>
              <a:ea typeface="Times New Roman"/>
              <a:cs typeface="Times New Roman"/>
              <a:sym typeface="Times New Roman"/>
            </a:endParaRPr>
          </a:p>
        </p:txBody>
      </p:sp>
      <p:sp>
        <p:nvSpPr>
          <p:cNvPr id="119" name="Google Shape;119;p4"/>
          <p:cNvSpPr txBox="1"/>
          <p:nvPr>
            <p:ph idx="12" type="sldNum"/>
          </p:nvPr>
        </p:nvSpPr>
        <p:spPr>
          <a:xfrm>
            <a:off x="6578650" y="6238521"/>
            <a:ext cx="2133600" cy="292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US" sz="1500">
                <a:solidFill>
                  <a:schemeClr val="lt1"/>
                </a:solidFill>
                <a:latin typeface="Times New Roman"/>
                <a:ea typeface="Times New Roman"/>
                <a:cs typeface="Times New Roman"/>
                <a:sym typeface="Times New Roman"/>
              </a:rPr>
              <a:t>‹#›</a:t>
            </a:fld>
            <a:endParaRPr b="1" sz="15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2978736322_0_18"/>
          <p:cNvSpPr txBox="1"/>
          <p:nvPr>
            <p:ph type="title"/>
          </p:nvPr>
        </p:nvSpPr>
        <p:spPr>
          <a:xfrm>
            <a:off x="897161" y="366304"/>
            <a:ext cx="79929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Font typeface="Arial"/>
              <a:buNone/>
            </a:pPr>
            <a:r>
              <a:rPr lang="en-US" sz="3000">
                <a:latin typeface="Times New Roman"/>
                <a:ea typeface="Times New Roman"/>
                <a:cs typeface="Times New Roman"/>
                <a:sym typeface="Times New Roman"/>
              </a:rPr>
              <a:t>Budget</a:t>
            </a:r>
            <a:endParaRPr sz="3000">
              <a:latin typeface="Times New Roman"/>
              <a:ea typeface="Times New Roman"/>
              <a:cs typeface="Times New Roman"/>
              <a:sym typeface="Times New Roman"/>
            </a:endParaRPr>
          </a:p>
        </p:txBody>
      </p:sp>
      <p:pic>
        <p:nvPicPr>
          <p:cNvPr id="125" name="Google Shape;125;g22978736322_0_18"/>
          <p:cNvPicPr preferRelativeResize="0"/>
          <p:nvPr/>
        </p:nvPicPr>
        <p:blipFill>
          <a:blip r:embed="rId3">
            <a:alphaModFix/>
          </a:blip>
          <a:stretch>
            <a:fillRect/>
          </a:stretch>
        </p:blipFill>
        <p:spPr>
          <a:xfrm>
            <a:off x="613550" y="1264597"/>
            <a:ext cx="8276500" cy="4449025"/>
          </a:xfrm>
          <a:prstGeom prst="rect">
            <a:avLst/>
          </a:prstGeom>
          <a:noFill/>
          <a:ln>
            <a:noFill/>
          </a:ln>
        </p:spPr>
      </p:pic>
      <p:sp>
        <p:nvSpPr>
          <p:cNvPr id="126" name="Google Shape;126;g22978736322_0_18"/>
          <p:cNvSpPr txBox="1"/>
          <p:nvPr>
            <p:ph idx="12" type="sldNum"/>
          </p:nvPr>
        </p:nvSpPr>
        <p:spPr>
          <a:xfrm>
            <a:off x="6578650" y="6340321"/>
            <a:ext cx="2133600" cy="292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US" sz="1500">
                <a:solidFill>
                  <a:schemeClr val="lt1"/>
                </a:solidFill>
                <a:latin typeface="Times New Roman"/>
                <a:ea typeface="Times New Roman"/>
                <a:cs typeface="Times New Roman"/>
                <a:sym typeface="Times New Roman"/>
              </a:rPr>
              <a:t>‹#›</a:t>
            </a:fld>
            <a:endParaRPr b="1" sz="15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2978736322_0_12"/>
          <p:cNvSpPr txBox="1"/>
          <p:nvPr>
            <p:ph type="title"/>
          </p:nvPr>
        </p:nvSpPr>
        <p:spPr>
          <a:xfrm>
            <a:off x="3327386" y="2516579"/>
            <a:ext cx="79929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Font typeface="Arial"/>
              <a:buNone/>
            </a:pPr>
            <a:r>
              <a:rPr lang="en-US" sz="3000">
                <a:latin typeface="Times New Roman"/>
                <a:ea typeface="Times New Roman"/>
                <a:cs typeface="Times New Roman"/>
                <a:sym typeface="Times New Roman"/>
              </a:rPr>
              <a:t>Diagrams</a:t>
            </a:r>
            <a:endParaRPr sz="3000">
              <a:latin typeface="Times New Roman"/>
              <a:ea typeface="Times New Roman"/>
              <a:cs typeface="Times New Roman"/>
              <a:sym typeface="Times New Roman"/>
            </a:endParaRPr>
          </a:p>
        </p:txBody>
      </p:sp>
      <p:sp>
        <p:nvSpPr>
          <p:cNvPr id="132" name="Google Shape;132;g22978736322_0_12"/>
          <p:cNvSpPr txBox="1"/>
          <p:nvPr>
            <p:ph idx="12" type="sldNum"/>
          </p:nvPr>
        </p:nvSpPr>
        <p:spPr>
          <a:xfrm>
            <a:off x="6553200" y="6429396"/>
            <a:ext cx="2133600" cy="292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526adb9384_0_14"/>
          <p:cNvSpPr txBox="1"/>
          <p:nvPr>
            <p:ph type="title"/>
          </p:nvPr>
        </p:nvSpPr>
        <p:spPr>
          <a:xfrm>
            <a:off x="395536" y="86954"/>
            <a:ext cx="79929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400"/>
              <a:buFont typeface="Calibri"/>
              <a:buNone/>
            </a:pPr>
            <a:r>
              <a:rPr lang="en-US" sz="2400">
                <a:latin typeface="Times New Roman"/>
                <a:ea typeface="Times New Roman"/>
                <a:cs typeface="Times New Roman"/>
                <a:sym typeface="Times New Roman"/>
              </a:rPr>
              <a:t>Zero Level DFD</a:t>
            </a:r>
            <a:endParaRPr sz="2400">
              <a:latin typeface="Times New Roman"/>
              <a:ea typeface="Times New Roman"/>
              <a:cs typeface="Times New Roman"/>
              <a:sym typeface="Times New Roman"/>
            </a:endParaRPr>
          </a:p>
        </p:txBody>
      </p:sp>
      <p:pic>
        <p:nvPicPr>
          <p:cNvPr id="138" name="Google Shape;138;g2526adb9384_0_14"/>
          <p:cNvPicPr preferRelativeResize="0"/>
          <p:nvPr/>
        </p:nvPicPr>
        <p:blipFill>
          <a:blip r:embed="rId3">
            <a:alphaModFix/>
          </a:blip>
          <a:stretch>
            <a:fillRect/>
          </a:stretch>
        </p:blipFill>
        <p:spPr>
          <a:xfrm>
            <a:off x="1906463" y="1478604"/>
            <a:ext cx="5331076" cy="4374216"/>
          </a:xfrm>
          <a:prstGeom prst="rect">
            <a:avLst/>
          </a:prstGeom>
          <a:noFill/>
          <a:ln>
            <a:noFill/>
          </a:ln>
        </p:spPr>
      </p:pic>
      <p:sp>
        <p:nvSpPr>
          <p:cNvPr id="139" name="Google Shape;139;g2526adb9384_0_14"/>
          <p:cNvSpPr txBox="1"/>
          <p:nvPr>
            <p:ph idx="12" type="sldNum"/>
          </p:nvPr>
        </p:nvSpPr>
        <p:spPr>
          <a:xfrm>
            <a:off x="6718625" y="6269521"/>
            <a:ext cx="2133600" cy="292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US" sz="1500">
                <a:solidFill>
                  <a:schemeClr val="lt1"/>
                </a:solidFill>
                <a:latin typeface="Times New Roman"/>
                <a:ea typeface="Times New Roman"/>
                <a:cs typeface="Times New Roman"/>
                <a:sym typeface="Times New Roman"/>
              </a:rPr>
              <a:t>‹#›</a:t>
            </a:fld>
            <a:endParaRPr b="1" sz="15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526adb9384_0_33"/>
          <p:cNvSpPr txBox="1"/>
          <p:nvPr>
            <p:ph type="title"/>
          </p:nvPr>
        </p:nvSpPr>
        <p:spPr>
          <a:xfrm>
            <a:off x="395536" y="86954"/>
            <a:ext cx="79929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400"/>
              <a:buFont typeface="Calibri"/>
              <a:buNone/>
            </a:pPr>
            <a:r>
              <a:rPr lang="en-US" sz="2400">
                <a:latin typeface="Times New Roman"/>
                <a:ea typeface="Times New Roman"/>
                <a:cs typeface="Times New Roman"/>
                <a:sym typeface="Times New Roman"/>
              </a:rPr>
              <a:t>One</a:t>
            </a:r>
            <a:r>
              <a:rPr lang="en-US" sz="2400">
                <a:latin typeface="Times New Roman"/>
                <a:ea typeface="Times New Roman"/>
                <a:cs typeface="Times New Roman"/>
                <a:sym typeface="Times New Roman"/>
              </a:rPr>
              <a:t> Level DFD</a:t>
            </a:r>
            <a:endParaRPr sz="2400">
              <a:latin typeface="Times New Roman"/>
              <a:ea typeface="Times New Roman"/>
              <a:cs typeface="Times New Roman"/>
              <a:sym typeface="Times New Roman"/>
            </a:endParaRPr>
          </a:p>
        </p:txBody>
      </p:sp>
      <p:pic>
        <p:nvPicPr>
          <p:cNvPr id="145" name="Google Shape;145;g2526adb9384_0_33"/>
          <p:cNvPicPr preferRelativeResize="0"/>
          <p:nvPr/>
        </p:nvPicPr>
        <p:blipFill>
          <a:blip r:embed="rId3">
            <a:alphaModFix/>
          </a:blip>
          <a:stretch>
            <a:fillRect/>
          </a:stretch>
        </p:blipFill>
        <p:spPr>
          <a:xfrm>
            <a:off x="1494250" y="883754"/>
            <a:ext cx="5795434" cy="5669447"/>
          </a:xfrm>
          <a:prstGeom prst="rect">
            <a:avLst/>
          </a:prstGeom>
          <a:noFill/>
          <a:ln>
            <a:noFill/>
          </a:ln>
        </p:spPr>
      </p:pic>
      <p:sp>
        <p:nvSpPr>
          <p:cNvPr id="146" name="Google Shape;146;g2526adb9384_0_33"/>
          <p:cNvSpPr txBox="1"/>
          <p:nvPr>
            <p:ph idx="12" type="sldNum"/>
          </p:nvPr>
        </p:nvSpPr>
        <p:spPr>
          <a:xfrm>
            <a:off x="6553200" y="6429396"/>
            <a:ext cx="2133600" cy="292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US" sz="1500">
                <a:solidFill>
                  <a:schemeClr val="lt1"/>
                </a:solidFill>
                <a:latin typeface="Times New Roman"/>
                <a:ea typeface="Times New Roman"/>
                <a:cs typeface="Times New Roman"/>
                <a:sym typeface="Times New Roman"/>
              </a:rPr>
              <a:t>‹#›</a:t>
            </a:fld>
            <a:endParaRPr b="1" sz="15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2010-02-01T08:03:16Z</dcterms:created>
  <dc:creator>Slide Members by HS.SEO</dc:creator>
</cp:coreProperties>
</file>