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89148-DACB-48AC-AB3E-E7A1E0109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dirty="0"/>
              <a:t>Wspomaganie metodyk zwinnych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81A3F6-9074-4485-BA22-B2FED7F30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Garstka</a:t>
            </a:r>
          </a:p>
        </p:txBody>
      </p:sp>
    </p:spTree>
    <p:extLst>
      <p:ext uri="{BB962C8B-B14F-4D97-AF65-F5344CB8AC3E}">
        <p14:creationId xmlns:p14="http://schemas.microsoft.com/office/powerpoint/2010/main" val="5553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A58424-618A-4F9A-931D-232D9ADC82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9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BA2438-9B15-4AAF-BD90-2AF91B7B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/>
              <a:t>nTask</a:t>
            </a:r>
            <a:br>
              <a:rPr lang="en-US" sz="3000" b="1"/>
            </a:br>
            <a:endParaRPr lang="en-US" sz="3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E96A73A-6A06-4954-8643-C50AEECC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6" y="609600"/>
            <a:ext cx="7399251" cy="5604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87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0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3D952D2-E9B2-470C-A9D8-C51444B4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tiny.cc/cheetos</a:t>
            </a:r>
          </a:p>
        </p:txBody>
      </p:sp>
    </p:spTree>
    <p:extLst>
      <p:ext uri="{BB962C8B-B14F-4D97-AF65-F5344CB8AC3E}">
        <p14:creationId xmlns:p14="http://schemas.microsoft.com/office/powerpoint/2010/main" val="32114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033" name="Rectangle 78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35AF09-2EB3-4A09-A627-9616508C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Co to metodyka zwinna?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030" name="Picture 6" descr="Znalezione obrazy dla zapytania metodyki zwinne">
            <a:extLst>
              <a:ext uri="{FF2B5EF4-FFF2-40B4-BE49-F238E27FC236}">
                <a16:creationId xmlns:a16="http://schemas.microsoft.com/office/drawing/2014/main" id="{B1F511EF-CDE7-4DFD-A80D-8A6C6435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127968"/>
            <a:ext cx="6269479" cy="460206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D00F7D0-E6E3-4817-88E9-F2C8DC35EB05}"/>
              </a:ext>
            </a:extLst>
          </p:cNvPr>
          <p:cNvSpPr txBox="1"/>
          <p:nvPr/>
        </p:nvSpPr>
        <p:spPr>
          <a:xfrm>
            <a:off x="93853" y="2170028"/>
            <a:ext cx="44481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Przystosowanie do zmian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Krótkie cykle/częste dostarczanie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Prosty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Refaktoryzacja</a:t>
            </a:r>
            <a:r>
              <a:rPr lang="pl-PL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Programowanie w parach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Retrospektywa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Wiedza ukryta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Rozwój sterowany testami</a:t>
            </a:r>
          </a:p>
        </p:txBody>
      </p:sp>
    </p:spTree>
    <p:extLst>
      <p:ext uri="{BB962C8B-B14F-4D97-AF65-F5344CB8AC3E}">
        <p14:creationId xmlns:p14="http://schemas.microsoft.com/office/powerpoint/2010/main" val="4149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18C01F-4112-4668-A8E4-D1D21469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Kanban – co to jest? 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0C56D2-62B7-4C74-B510-94FFF8C8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6" y="2170028"/>
            <a:ext cx="4406029" cy="2710175"/>
          </a:xfrm>
        </p:spPr>
        <p:txBody>
          <a:bodyPr>
            <a:normAutofit/>
          </a:bodyPr>
          <a:lstStyle/>
          <a:p>
            <a:r>
              <a:rPr lang="pl-PL" sz="2000" dirty="0"/>
              <a:t>Wizualizacja pracy</a:t>
            </a:r>
          </a:p>
          <a:p>
            <a:r>
              <a:rPr lang="pl-PL" sz="2000" dirty="0"/>
              <a:t>Aktywne zarządzanie obecną pracą w toku</a:t>
            </a:r>
          </a:p>
          <a:p>
            <a:r>
              <a:rPr lang="pl-PL" sz="2000" dirty="0"/>
              <a:t>Maksymalizacja wydajności</a:t>
            </a:r>
          </a:p>
          <a:p>
            <a:r>
              <a:rPr lang="pl-PL" sz="2000" dirty="0"/>
              <a:t>Redukcja czasu pracy</a:t>
            </a:r>
          </a:p>
        </p:txBody>
      </p:sp>
      <p:pic>
        <p:nvPicPr>
          <p:cNvPr id="2050" name="Picture 2" descr="Znalezione obrazy dla zapytania kanban">
            <a:extLst>
              <a:ext uri="{FF2B5EF4-FFF2-40B4-BE49-F238E27FC236}">
                <a16:creationId xmlns:a16="http://schemas.microsoft.com/office/drawing/2014/main" id="{7C8CD01B-6A21-4F0B-A3E2-8BA06981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08972"/>
            <a:ext cx="6269479" cy="384005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E148FF-A9C5-467B-A93A-B6F5B14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Scrum – co to jest?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09B7892-0728-45B9-A6B8-0453FCD13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65709"/>
            <a:ext cx="6269479" cy="35265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CFD6DB4A-96B6-40D8-B18A-676DBABF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6" y="2170028"/>
            <a:ext cx="4406029" cy="2710175"/>
          </a:xfrm>
        </p:spPr>
        <p:txBody>
          <a:bodyPr>
            <a:normAutofit/>
          </a:bodyPr>
          <a:lstStyle/>
          <a:p>
            <a:r>
              <a:rPr lang="pl-PL" sz="2000" dirty="0"/>
              <a:t>Planowanie sprintu</a:t>
            </a:r>
          </a:p>
          <a:p>
            <a:r>
              <a:rPr lang="pl-PL" sz="2000" dirty="0"/>
              <a:t>Sprint</a:t>
            </a:r>
          </a:p>
          <a:p>
            <a:r>
              <a:rPr lang="pl-PL" sz="2000" dirty="0"/>
              <a:t>Przyrost funkcjonalności</a:t>
            </a:r>
          </a:p>
          <a:p>
            <a:r>
              <a:rPr lang="pl-PL" sz="2000" dirty="0"/>
              <a:t>Retrospektywa </a:t>
            </a:r>
          </a:p>
          <a:p>
            <a:r>
              <a:rPr lang="pl-PL" sz="2000" dirty="0" err="1"/>
              <a:t>Daily</a:t>
            </a:r>
            <a:r>
              <a:rPr lang="pl-PL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7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14DEB7-D336-45AF-80A6-5B0F33AA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8253A-966D-472F-B473-A521CFD46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9810343-2A74-4348-9382-FC3563159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77887"/>
              </p:ext>
            </p:extLst>
          </p:nvPr>
        </p:nvGraphicFramePr>
        <p:xfrm>
          <a:off x="638871" y="1071519"/>
          <a:ext cx="10914258" cy="471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086">
                  <a:extLst>
                    <a:ext uri="{9D8B030D-6E8A-4147-A177-3AD203B41FA5}">
                      <a16:colId xmlns:a16="http://schemas.microsoft.com/office/drawing/2014/main" val="133811110"/>
                    </a:ext>
                  </a:extLst>
                </a:gridCol>
                <a:gridCol w="3638086">
                  <a:extLst>
                    <a:ext uri="{9D8B030D-6E8A-4147-A177-3AD203B41FA5}">
                      <a16:colId xmlns:a16="http://schemas.microsoft.com/office/drawing/2014/main" val="330845926"/>
                    </a:ext>
                  </a:extLst>
                </a:gridCol>
                <a:gridCol w="3638086">
                  <a:extLst>
                    <a:ext uri="{9D8B030D-6E8A-4147-A177-3AD203B41FA5}">
                      <a16:colId xmlns:a16="http://schemas.microsoft.com/office/drawing/2014/main" val="842337235"/>
                    </a:ext>
                  </a:extLst>
                </a:gridCol>
              </a:tblGrid>
              <a:tr h="540256">
                <a:tc>
                  <a:txBody>
                    <a:bodyPr/>
                    <a:lstStyle/>
                    <a:p>
                      <a:endParaRPr lang="pl-PL" sz="2400"/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SCRUM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KABAN</a:t>
                      </a:r>
                    </a:p>
                  </a:txBody>
                  <a:tcPr marL="122785" marR="122785" marT="61393" marB="61393"/>
                </a:tc>
                <a:extLst>
                  <a:ext uri="{0D108BD9-81ED-4DB2-BD59-A6C34878D82A}">
                    <a16:rowId xmlns:a16="http://schemas.microsoft.com/office/drawing/2014/main" val="1519626660"/>
                  </a:ext>
                </a:extLst>
              </a:tr>
              <a:tr h="540256">
                <a:tc>
                  <a:txBody>
                    <a:bodyPr/>
                    <a:lstStyle/>
                    <a:p>
                      <a:r>
                        <a:rPr lang="pl-PL" sz="2400" dirty="0"/>
                        <a:t>RYTM PRAC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Sprinty (2-4 tyg)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Ciągły</a:t>
                      </a:r>
                    </a:p>
                  </a:txBody>
                  <a:tcPr marL="122785" marR="122785" marT="61393" marB="61393"/>
                </a:tc>
                <a:extLst>
                  <a:ext uri="{0D108BD9-81ED-4DB2-BD59-A6C34878D82A}">
                    <a16:rowId xmlns:a16="http://schemas.microsoft.com/office/drawing/2014/main" val="3667827659"/>
                  </a:ext>
                </a:extLst>
              </a:tr>
              <a:tr h="540256">
                <a:tc>
                  <a:txBody>
                    <a:bodyPr/>
                    <a:lstStyle/>
                    <a:p>
                      <a:r>
                        <a:rPr lang="pl-PL" sz="2400" dirty="0"/>
                        <a:t>PUBLIKACJA EFEKTÓW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Koniec każdego sprintu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Ciągła</a:t>
                      </a:r>
                    </a:p>
                  </a:txBody>
                  <a:tcPr marL="122785" marR="122785" marT="61393" marB="61393"/>
                </a:tc>
                <a:extLst>
                  <a:ext uri="{0D108BD9-81ED-4DB2-BD59-A6C34878D82A}">
                    <a16:rowId xmlns:a16="http://schemas.microsoft.com/office/drawing/2014/main" val="3280845122"/>
                  </a:ext>
                </a:extLst>
              </a:tr>
              <a:tr h="1276969">
                <a:tc>
                  <a:txBody>
                    <a:bodyPr/>
                    <a:lstStyle/>
                    <a:p>
                      <a:r>
                        <a:rPr lang="pl-PL" sz="2400" dirty="0"/>
                        <a:t>ROLE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owner, scrum master, development team</a:t>
                      </a:r>
                      <a:endParaRPr lang="pl-PL" sz="2400"/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Brak</a:t>
                      </a:r>
                    </a:p>
                  </a:txBody>
                  <a:tcPr marL="122785" marR="122785" marT="61393" marB="61393"/>
                </a:tc>
                <a:extLst>
                  <a:ext uri="{0D108BD9-81ED-4DB2-BD59-A6C34878D82A}">
                    <a16:rowId xmlns:a16="http://schemas.microsoft.com/office/drawing/2014/main" val="3882599375"/>
                  </a:ext>
                </a:extLst>
              </a:tr>
              <a:tr h="908612">
                <a:tc>
                  <a:txBody>
                    <a:bodyPr/>
                    <a:lstStyle/>
                    <a:p>
                      <a:r>
                        <a:rPr lang="pl-PL" sz="2400" dirty="0"/>
                        <a:t>METRYKI POSTĘPU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Np. Team Velocity</a:t>
                      </a:r>
                    </a:p>
                  </a:txBody>
                  <a:tcPr marL="122785" marR="122785" marT="61393" marB="61393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Np. </a:t>
                      </a:r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 time, cycle time, WIP</a:t>
                      </a:r>
                      <a:endParaRPr lang="pl-PL" sz="2400"/>
                    </a:p>
                  </a:txBody>
                  <a:tcPr marL="122785" marR="122785" marT="61393" marB="61393"/>
                </a:tc>
                <a:extLst>
                  <a:ext uri="{0D108BD9-81ED-4DB2-BD59-A6C34878D82A}">
                    <a16:rowId xmlns:a16="http://schemas.microsoft.com/office/drawing/2014/main" val="1200193783"/>
                  </a:ext>
                </a:extLst>
              </a:tr>
              <a:tr h="908612">
                <a:tc>
                  <a:txBody>
                    <a:bodyPr/>
                    <a:lstStyle/>
                    <a:p>
                      <a:r>
                        <a:rPr lang="pl-PL" sz="2400" dirty="0"/>
                        <a:t>FILOZOFIA ZMIAN</a:t>
                      </a:r>
                    </a:p>
                  </a:txBody>
                  <a:tcPr marL="122785" marR="122785" marT="61393" marB="6139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Niemożliwe w trakcie sprintu</a:t>
                      </a:r>
                    </a:p>
                  </a:txBody>
                  <a:tcPr marL="122785" marR="122785" marT="61393" marB="6139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W każdej chwili</a:t>
                      </a:r>
                    </a:p>
                  </a:txBody>
                  <a:tcPr marL="122785" marR="122785" marT="61393" marB="61393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2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7E09BA-FD95-41E1-8EB1-3A0E5323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Jira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880452-0A19-465E-8919-4FCF7574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6" y="2170028"/>
            <a:ext cx="4438649" cy="3599316"/>
          </a:xfrm>
        </p:spPr>
        <p:txBody>
          <a:bodyPr>
            <a:normAutofit/>
          </a:bodyPr>
          <a:lstStyle/>
          <a:p>
            <a:r>
              <a:rPr lang="pl-PL" sz="2000" dirty="0" err="1"/>
              <a:t>Scrum</a:t>
            </a:r>
            <a:r>
              <a:rPr lang="pl-PL" sz="2000" dirty="0"/>
              <a:t> </a:t>
            </a:r>
            <a:r>
              <a:rPr lang="pl-PL" sz="2000" dirty="0" err="1"/>
              <a:t>boards</a:t>
            </a:r>
            <a:endParaRPr lang="pl-PL" sz="2000" dirty="0"/>
          </a:p>
          <a:p>
            <a:r>
              <a:rPr lang="pl-PL" sz="2000" dirty="0"/>
              <a:t>Raporty postępów</a:t>
            </a:r>
          </a:p>
          <a:p>
            <a:r>
              <a:rPr lang="pl-PL" sz="2000" dirty="0" err="1"/>
              <a:t>Backlog</a:t>
            </a:r>
            <a:r>
              <a:rPr lang="pl-PL" sz="2000" dirty="0"/>
              <a:t> </a:t>
            </a:r>
            <a:r>
              <a:rPr lang="pl-PL" sz="2000" dirty="0" err="1"/>
              <a:t>managment</a:t>
            </a:r>
            <a:endParaRPr lang="pl-PL" sz="2000" dirty="0"/>
          </a:p>
          <a:p>
            <a:r>
              <a:rPr lang="pl-PL" sz="2000" dirty="0"/>
              <a:t>Mapowanie do historyjek użytkownika</a:t>
            </a:r>
          </a:p>
          <a:p>
            <a:r>
              <a:rPr lang="pl-PL" sz="2000" dirty="0"/>
              <a:t>Zarządzanie sprintem</a:t>
            </a:r>
          </a:p>
          <a:p>
            <a:r>
              <a:rPr lang="pl-PL" sz="2000" dirty="0"/>
              <a:t>Integracja z wieloma zewnętrznymi narzędziami</a:t>
            </a:r>
          </a:p>
          <a:p>
            <a:r>
              <a:rPr lang="pl-PL" sz="2000" dirty="0"/>
              <a:t>Elastyczność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E04B7E4-1358-4877-84B4-A53642C0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83583"/>
            <a:ext cx="6269479" cy="40908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83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B82154-5905-4B9D-ABFD-56862F01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04" y="609600"/>
            <a:ext cx="6043054" cy="5604933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21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0B3254-2802-4D11-AD01-35D4C95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QuickSrum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BB999D-833A-42CE-B4B4-4AF4822E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0" y="2121426"/>
            <a:ext cx="4495800" cy="3599316"/>
          </a:xfrm>
        </p:spPr>
        <p:txBody>
          <a:bodyPr>
            <a:normAutofit/>
          </a:bodyPr>
          <a:lstStyle/>
          <a:p>
            <a:r>
              <a:rPr lang="pl-PL" sz="2000" dirty="0"/>
              <a:t>Drag and drop – ustalanie priorytetów</a:t>
            </a:r>
          </a:p>
          <a:p>
            <a:r>
              <a:rPr lang="pl-PL" sz="2000" dirty="0"/>
              <a:t>Drag and drop – dołączanie plików</a:t>
            </a:r>
          </a:p>
          <a:p>
            <a:r>
              <a:rPr lang="pl-PL" sz="2000" dirty="0"/>
              <a:t>Śledzenie aktywności</a:t>
            </a:r>
          </a:p>
          <a:p>
            <a:r>
              <a:rPr lang="pl-PL" sz="2000" dirty="0"/>
              <a:t>Śledzenie prędkości prac</a:t>
            </a:r>
          </a:p>
          <a:p>
            <a:r>
              <a:rPr lang="pl-PL" sz="2000" dirty="0"/>
              <a:t>Statusy pracy</a:t>
            </a:r>
          </a:p>
          <a:p>
            <a:r>
              <a:rPr lang="pl-PL" sz="2000" dirty="0"/>
              <a:t>Indywidualny monitor postępów</a:t>
            </a:r>
          </a:p>
          <a:p>
            <a:endParaRPr lang="pl-PL" sz="1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52F671-62B5-4F27-BB7C-8E391B0B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00815"/>
            <a:ext cx="6269479" cy="30563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72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7044754-C5F6-45CF-AC1B-B7AEC2CCD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2" t="8280" r="4667" b="14643"/>
          <a:stretch/>
        </p:blipFill>
        <p:spPr>
          <a:xfrm>
            <a:off x="2247900" y="1771649"/>
            <a:ext cx="7753350" cy="3317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9631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161</Words>
  <Application>Microsoft Office PowerPoint</Application>
  <PresentationFormat>Panoramiczny</PresentationFormat>
  <Paragraphs>56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Wspomaganie metodyk zwinnych </vt:lpstr>
      <vt:lpstr>Co to metodyka zwinna?</vt:lpstr>
      <vt:lpstr>Kanban – co to jest? </vt:lpstr>
      <vt:lpstr>Scrum – co to jest? </vt:lpstr>
      <vt:lpstr>Prezentacja programu PowerPoint</vt:lpstr>
      <vt:lpstr>Jira</vt:lpstr>
      <vt:lpstr>Prezentacja programu PowerPoint</vt:lpstr>
      <vt:lpstr>QuickSrum</vt:lpstr>
      <vt:lpstr>Prezentacja programu PowerPoint</vt:lpstr>
      <vt:lpstr>nTask </vt:lpstr>
      <vt:lpstr>Prezentacja programu PowerPoint</vt:lpstr>
      <vt:lpstr>tiny.cc/cheetos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Wspomaganie metodyk zwinnych </dc:title>
  <dc:creator>Student 242421</dc:creator>
  <cp:lastModifiedBy>Student 242421</cp:lastModifiedBy>
  <cp:revision>2</cp:revision>
  <dcterms:created xsi:type="dcterms:W3CDTF">2019-12-08T10:40:08Z</dcterms:created>
  <dcterms:modified xsi:type="dcterms:W3CDTF">2019-12-08T11:23:54Z</dcterms:modified>
</cp:coreProperties>
</file>