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7" r:id="rId1"/>
    <p:sldMasterId id="2147484000" r:id="rId2"/>
    <p:sldMasterId id="2147484033" r:id="rId3"/>
    <p:sldMasterId id="2147484037" r:id="rId4"/>
    <p:sldMasterId id="2147484067" r:id="rId5"/>
  </p:sldMasterIdLst>
  <p:notesMasterIdLst>
    <p:notesMasterId r:id="rId11"/>
  </p:notesMasterIdLst>
  <p:sldIdLst>
    <p:sldId id="819" r:id="rId6"/>
    <p:sldId id="4122" r:id="rId7"/>
    <p:sldId id="4121" r:id="rId8"/>
    <p:sldId id="4123" r:id="rId9"/>
    <p:sldId id="2722" r:id="rId10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4DA"/>
    <a:srgbClr val="0084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4EEA9-5693-44B9-ABC6-7CD5082BD7A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F2502F-0382-4E5E-90AE-1522FB20CAF9}">
      <dgm:prSet phldrT="[Text]"/>
      <dgm:spPr/>
      <dgm:t>
        <a:bodyPr/>
        <a:lstStyle/>
        <a:p>
          <a:r>
            <a:rPr lang="en-US" dirty="0"/>
            <a:t>Image </a:t>
          </a:r>
        </a:p>
        <a:p>
          <a:r>
            <a:rPr lang="en-US" dirty="0"/>
            <a:t>Capture</a:t>
          </a:r>
          <a:endParaRPr lang="en-IN" dirty="0"/>
        </a:p>
      </dgm:t>
    </dgm:pt>
    <dgm:pt modelId="{CCA13AC0-2522-4751-9E5A-FAB7A3677BAC}" type="parTrans" cxnId="{7B7DF0CB-3A65-473F-B6A4-4ABD800395F2}">
      <dgm:prSet/>
      <dgm:spPr/>
      <dgm:t>
        <a:bodyPr/>
        <a:lstStyle/>
        <a:p>
          <a:endParaRPr lang="en-IN"/>
        </a:p>
      </dgm:t>
    </dgm:pt>
    <dgm:pt modelId="{67C579F5-ABE2-4D93-90D2-A826FC273333}" type="sibTrans" cxnId="{7B7DF0CB-3A65-473F-B6A4-4ABD800395F2}">
      <dgm:prSet/>
      <dgm:spPr/>
      <dgm:t>
        <a:bodyPr/>
        <a:lstStyle/>
        <a:p>
          <a:endParaRPr lang="en-IN"/>
        </a:p>
      </dgm:t>
    </dgm:pt>
    <dgm:pt modelId="{8A589F84-7639-4D91-A33B-F25DD37DD95A}">
      <dgm:prSet phldrT="[Text]"/>
      <dgm:spPr/>
      <dgm:t>
        <a:bodyPr/>
        <a:lstStyle/>
        <a:p>
          <a:r>
            <a:rPr lang="en-US" dirty="0"/>
            <a:t>Text segmentation</a:t>
          </a:r>
          <a:endParaRPr lang="en-IN" dirty="0"/>
        </a:p>
      </dgm:t>
    </dgm:pt>
    <dgm:pt modelId="{BC96BAE7-3A89-4A27-B1BC-C8CC87018958}" type="parTrans" cxnId="{0E202FEA-ACBA-4CB6-9D14-BA1E601C870D}">
      <dgm:prSet/>
      <dgm:spPr/>
      <dgm:t>
        <a:bodyPr/>
        <a:lstStyle/>
        <a:p>
          <a:endParaRPr lang="en-IN"/>
        </a:p>
      </dgm:t>
    </dgm:pt>
    <dgm:pt modelId="{CAEEBD84-FFB1-45DA-8E1A-A05CC507549D}" type="sibTrans" cxnId="{0E202FEA-ACBA-4CB6-9D14-BA1E601C870D}">
      <dgm:prSet/>
      <dgm:spPr/>
      <dgm:t>
        <a:bodyPr/>
        <a:lstStyle/>
        <a:p>
          <a:endParaRPr lang="en-IN"/>
        </a:p>
      </dgm:t>
    </dgm:pt>
    <dgm:pt modelId="{B843696C-61C6-4D1A-892D-8653C72FDCB6}">
      <dgm:prSet phldrT="[Text]"/>
      <dgm:spPr/>
      <dgm:t>
        <a:bodyPr/>
        <a:lstStyle/>
        <a:p>
          <a:r>
            <a:rPr lang="en-US" dirty="0"/>
            <a:t>Text Form Conversion</a:t>
          </a:r>
          <a:endParaRPr lang="en-IN" dirty="0"/>
        </a:p>
      </dgm:t>
    </dgm:pt>
    <dgm:pt modelId="{45B06D6F-A729-4868-9756-BBE215A27158}" type="parTrans" cxnId="{A282031A-AC53-4D10-BA98-E4B40020C797}">
      <dgm:prSet/>
      <dgm:spPr/>
      <dgm:t>
        <a:bodyPr/>
        <a:lstStyle/>
        <a:p>
          <a:endParaRPr lang="en-IN"/>
        </a:p>
      </dgm:t>
    </dgm:pt>
    <dgm:pt modelId="{273552F8-E0BF-4ED5-9652-D1762C98C358}" type="sibTrans" cxnId="{A282031A-AC53-4D10-BA98-E4B40020C797}">
      <dgm:prSet/>
      <dgm:spPr/>
      <dgm:t>
        <a:bodyPr/>
        <a:lstStyle/>
        <a:p>
          <a:endParaRPr lang="en-IN"/>
        </a:p>
      </dgm:t>
    </dgm:pt>
    <dgm:pt modelId="{9F7ABAD5-0E05-4E10-AD3E-20BCBDFBF8C4}">
      <dgm:prSet phldrT="[Text]"/>
      <dgm:spPr/>
      <dgm:t>
        <a:bodyPr/>
        <a:lstStyle/>
        <a:p>
          <a:r>
            <a:rPr lang="en-US" dirty="0"/>
            <a:t>Translation Model Feeding</a:t>
          </a:r>
          <a:endParaRPr lang="en-IN" dirty="0"/>
        </a:p>
      </dgm:t>
    </dgm:pt>
    <dgm:pt modelId="{59CC7200-4AAB-4EB7-91F3-31EB2795A664}" type="parTrans" cxnId="{3D8E9C11-AC0F-42E3-B180-8C3F93283D2C}">
      <dgm:prSet/>
      <dgm:spPr/>
      <dgm:t>
        <a:bodyPr/>
        <a:lstStyle/>
        <a:p>
          <a:endParaRPr lang="en-IN"/>
        </a:p>
      </dgm:t>
    </dgm:pt>
    <dgm:pt modelId="{A50306EC-1966-4A1E-AF8B-9AA0DF33CC0B}" type="sibTrans" cxnId="{3D8E9C11-AC0F-42E3-B180-8C3F93283D2C}">
      <dgm:prSet/>
      <dgm:spPr/>
      <dgm:t>
        <a:bodyPr/>
        <a:lstStyle/>
        <a:p>
          <a:endParaRPr lang="en-IN"/>
        </a:p>
      </dgm:t>
    </dgm:pt>
    <dgm:pt modelId="{BECABBE3-9570-4046-A5D1-E0556663EC0C}">
      <dgm:prSet phldrT="[Text]"/>
      <dgm:spPr/>
      <dgm:t>
        <a:bodyPr/>
        <a:lstStyle/>
        <a:p>
          <a:r>
            <a:rPr lang="en-US" dirty="0"/>
            <a:t>Word Mapping</a:t>
          </a:r>
          <a:endParaRPr lang="en-IN" dirty="0"/>
        </a:p>
      </dgm:t>
    </dgm:pt>
    <dgm:pt modelId="{FE20F7A5-F252-4541-BE56-E227D4ED05DE}" type="parTrans" cxnId="{5E7D2378-B498-49DF-988C-27BD70D7B365}">
      <dgm:prSet/>
      <dgm:spPr/>
      <dgm:t>
        <a:bodyPr/>
        <a:lstStyle/>
        <a:p>
          <a:endParaRPr lang="en-IN"/>
        </a:p>
      </dgm:t>
    </dgm:pt>
    <dgm:pt modelId="{868C69AF-A82B-4D71-85A7-BE5393DB828D}" type="sibTrans" cxnId="{5E7D2378-B498-49DF-988C-27BD70D7B365}">
      <dgm:prSet/>
      <dgm:spPr/>
      <dgm:t>
        <a:bodyPr/>
        <a:lstStyle/>
        <a:p>
          <a:endParaRPr lang="en-IN"/>
        </a:p>
      </dgm:t>
    </dgm:pt>
    <dgm:pt modelId="{D68EEE3B-0680-4556-8FB2-7A7EC196F948}">
      <dgm:prSet phldrT="[Text]"/>
      <dgm:spPr/>
      <dgm:t>
        <a:bodyPr/>
        <a:lstStyle/>
        <a:p>
          <a:r>
            <a:rPr lang="en-US" dirty="0"/>
            <a:t>Translated Output </a:t>
          </a:r>
          <a:endParaRPr lang="en-IN" dirty="0"/>
        </a:p>
      </dgm:t>
    </dgm:pt>
    <dgm:pt modelId="{51CFC77F-2D0F-4E7C-9CC9-0AB948F2153F}" type="parTrans" cxnId="{BFDC757B-2E46-48FC-BA2E-5BDCAD04F6EC}">
      <dgm:prSet/>
      <dgm:spPr/>
      <dgm:t>
        <a:bodyPr/>
        <a:lstStyle/>
        <a:p>
          <a:endParaRPr lang="en-IN"/>
        </a:p>
      </dgm:t>
    </dgm:pt>
    <dgm:pt modelId="{02327C3A-AAFC-46EC-A0B8-CA94614F0041}" type="sibTrans" cxnId="{BFDC757B-2E46-48FC-BA2E-5BDCAD04F6EC}">
      <dgm:prSet/>
      <dgm:spPr/>
      <dgm:t>
        <a:bodyPr/>
        <a:lstStyle/>
        <a:p>
          <a:endParaRPr lang="en-IN"/>
        </a:p>
      </dgm:t>
    </dgm:pt>
    <dgm:pt modelId="{9FE1D4E6-BEDA-40FF-B7F8-EABF08CAC205}" type="pres">
      <dgm:prSet presAssocID="{1F04EEA9-5693-44B9-ABC6-7CD5082BD7A8}" presName="Name0" presStyleCnt="0">
        <dgm:presLayoutVars>
          <dgm:dir/>
          <dgm:resizeHandles val="exact"/>
        </dgm:presLayoutVars>
      </dgm:prSet>
      <dgm:spPr/>
    </dgm:pt>
    <dgm:pt modelId="{830FE50A-D2C7-449E-978B-CE5FA52ACF09}" type="pres">
      <dgm:prSet presAssocID="{98F2502F-0382-4E5E-90AE-1522FB20CAF9}" presName="parTxOnly" presStyleLbl="node1" presStyleIdx="0" presStyleCnt="6" custLinFactY="-108075" custLinFactNeighborX="-36878" custLinFactNeighborY="-200000">
        <dgm:presLayoutVars>
          <dgm:bulletEnabled val="1"/>
        </dgm:presLayoutVars>
      </dgm:prSet>
      <dgm:spPr/>
    </dgm:pt>
    <dgm:pt modelId="{C60733D6-86E5-4EA1-A194-1B1DB1C6A0B3}" type="pres">
      <dgm:prSet presAssocID="{67C579F5-ABE2-4D93-90D2-A826FC273333}" presName="parSpace" presStyleCnt="0"/>
      <dgm:spPr/>
    </dgm:pt>
    <dgm:pt modelId="{89BAC5BF-DE99-438B-BF2E-4208FB17B8F1}" type="pres">
      <dgm:prSet presAssocID="{8A589F84-7639-4D91-A33B-F25DD37DD95A}" presName="parTxOnly" presStyleLbl="node1" presStyleIdx="1" presStyleCnt="6" custLinFactX="-4437" custLinFactY="-108075" custLinFactNeighborX="-100000" custLinFactNeighborY="-200000">
        <dgm:presLayoutVars>
          <dgm:bulletEnabled val="1"/>
        </dgm:presLayoutVars>
      </dgm:prSet>
      <dgm:spPr/>
    </dgm:pt>
    <dgm:pt modelId="{84061CFB-068B-4325-8413-B7D99F495BC6}" type="pres">
      <dgm:prSet presAssocID="{CAEEBD84-FFB1-45DA-8E1A-A05CC507549D}" presName="parSpace" presStyleCnt="0"/>
      <dgm:spPr/>
    </dgm:pt>
    <dgm:pt modelId="{B831C2A3-FB07-41E4-99F5-B925F74D2C41}" type="pres">
      <dgm:prSet presAssocID="{B843696C-61C6-4D1A-892D-8653C72FDCB6}" presName="parTxOnly" presStyleLbl="node1" presStyleIdx="2" presStyleCnt="6" custLinFactX="-4437" custLinFactY="-108075" custLinFactNeighborX="-100000" custLinFactNeighborY="-200000">
        <dgm:presLayoutVars>
          <dgm:bulletEnabled val="1"/>
        </dgm:presLayoutVars>
      </dgm:prSet>
      <dgm:spPr/>
    </dgm:pt>
    <dgm:pt modelId="{C784AF4E-1017-4104-963A-E19E745424DD}" type="pres">
      <dgm:prSet presAssocID="{273552F8-E0BF-4ED5-9652-D1762C98C358}" presName="parSpace" presStyleCnt="0"/>
      <dgm:spPr/>
    </dgm:pt>
    <dgm:pt modelId="{66A5A571-26C9-4057-81AC-4B35C338BA39}" type="pres">
      <dgm:prSet presAssocID="{9F7ABAD5-0E05-4E10-AD3E-20BCBDFBF8C4}" presName="parTxOnly" presStyleLbl="node1" presStyleIdx="3" presStyleCnt="6" custLinFactX="-4437" custLinFactY="-108075" custLinFactNeighborX="-100000" custLinFactNeighborY="-200000">
        <dgm:presLayoutVars>
          <dgm:bulletEnabled val="1"/>
        </dgm:presLayoutVars>
      </dgm:prSet>
      <dgm:spPr/>
    </dgm:pt>
    <dgm:pt modelId="{C4B5641F-6955-4BDD-983A-EA370BAD56EF}" type="pres">
      <dgm:prSet presAssocID="{A50306EC-1966-4A1E-AF8B-9AA0DF33CC0B}" presName="parSpace" presStyleCnt="0"/>
      <dgm:spPr/>
    </dgm:pt>
    <dgm:pt modelId="{79ADD58D-6FA9-4B3C-9899-4CA4EAE85B74}" type="pres">
      <dgm:prSet presAssocID="{BECABBE3-9570-4046-A5D1-E0556663EC0C}" presName="parTxOnly" presStyleLbl="node1" presStyleIdx="4" presStyleCnt="6" custLinFactX="-4080" custLinFactY="-108075" custLinFactNeighborX="-100000" custLinFactNeighborY="-200000">
        <dgm:presLayoutVars>
          <dgm:bulletEnabled val="1"/>
        </dgm:presLayoutVars>
      </dgm:prSet>
      <dgm:spPr/>
    </dgm:pt>
    <dgm:pt modelId="{615A1D89-34C1-4D9E-A92C-007409B28BE8}" type="pres">
      <dgm:prSet presAssocID="{868C69AF-A82B-4D71-85A7-BE5393DB828D}" presName="parSpace" presStyleCnt="0"/>
      <dgm:spPr/>
    </dgm:pt>
    <dgm:pt modelId="{CFA19EFD-CBDB-4729-9971-936DE0303387}" type="pres">
      <dgm:prSet presAssocID="{D68EEE3B-0680-4556-8FB2-7A7EC196F948}" presName="parTxOnly" presStyleLbl="node1" presStyleIdx="5" presStyleCnt="6" custLinFactX="-4437" custLinFactY="-108075" custLinFactNeighborX="-100000" custLinFactNeighborY="-200000">
        <dgm:presLayoutVars>
          <dgm:bulletEnabled val="1"/>
        </dgm:presLayoutVars>
      </dgm:prSet>
      <dgm:spPr/>
    </dgm:pt>
  </dgm:ptLst>
  <dgm:cxnLst>
    <dgm:cxn modelId="{3D8E9C11-AC0F-42E3-B180-8C3F93283D2C}" srcId="{1F04EEA9-5693-44B9-ABC6-7CD5082BD7A8}" destId="{9F7ABAD5-0E05-4E10-AD3E-20BCBDFBF8C4}" srcOrd="3" destOrd="0" parTransId="{59CC7200-4AAB-4EB7-91F3-31EB2795A664}" sibTransId="{A50306EC-1966-4A1E-AF8B-9AA0DF33CC0B}"/>
    <dgm:cxn modelId="{A282031A-AC53-4D10-BA98-E4B40020C797}" srcId="{1F04EEA9-5693-44B9-ABC6-7CD5082BD7A8}" destId="{B843696C-61C6-4D1A-892D-8653C72FDCB6}" srcOrd="2" destOrd="0" parTransId="{45B06D6F-A729-4868-9756-BBE215A27158}" sibTransId="{273552F8-E0BF-4ED5-9652-D1762C98C358}"/>
    <dgm:cxn modelId="{67FDE223-4FAB-4C94-B56E-7AA4E61FBE06}" type="presOf" srcId="{98F2502F-0382-4E5E-90AE-1522FB20CAF9}" destId="{830FE50A-D2C7-449E-978B-CE5FA52ACF09}" srcOrd="0" destOrd="0" presId="urn:microsoft.com/office/officeart/2005/8/layout/hChevron3"/>
    <dgm:cxn modelId="{2A972A5B-2974-4962-BA8B-427F7CAA0A2F}" type="presOf" srcId="{1F04EEA9-5693-44B9-ABC6-7CD5082BD7A8}" destId="{9FE1D4E6-BEDA-40FF-B7F8-EABF08CAC205}" srcOrd="0" destOrd="0" presId="urn:microsoft.com/office/officeart/2005/8/layout/hChevron3"/>
    <dgm:cxn modelId="{4214B269-E82A-4C64-89B7-C1054E9139FF}" type="presOf" srcId="{D68EEE3B-0680-4556-8FB2-7A7EC196F948}" destId="{CFA19EFD-CBDB-4729-9971-936DE0303387}" srcOrd="0" destOrd="0" presId="urn:microsoft.com/office/officeart/2005/8/layout/hChevron3"/>
    <dgm:cxn modelId="{5E7D2378-B498-49DF-988C-27BD70D7B365}" srcId="{1F04EEA9-5693-44B9-ABC6-7CD5082BD7A8}" destId="{BECABBE3-9570-4046-A5D1-E0556663EC0C}" srcOrd="4" destOrd="0" parTransId="{FE20F7A5-F252-4541-BE56-E227D4ED05DE}" sibTransId="{868C69AF-A82B-4D71-85A7-BE5393DB828D}"/>
    <dgm:cxn modelId="{BFDC757B-2E46-48FC-BA2E-5BDCAD04F6EC}" srcId="{1F04EEA9-5693-44B9-ABC6-7CD5082BD7A8}" destId="{D68EEE3B-0680-4556-8FB2-7A7EC196F948}" srcOrd="5" destOrd="0" parTransId="{51CFC77F-2D0F-4E7C-9CC9-0AB948F2153F}" sibTransId="{02327C3A-AAFC-46EC-A0B8-CA94614F0041}"/>
    <dgm:cxn modelId="{36CA337F-D8F5-4C73-9897-F5468A038097}" type="presOf" srcId="{8A589F84-7639-4D91-A33B-F25DD37DD95A}" destId="{89BAC5BF-DE99-438B-BF2E-4208FB17B8F1}" srcOrd="0" destOrd="0" presId="urn:microsoft.com/office/officeart/2005/8/layout/hChevron3"/>
    <dgm:cxn modelId="{D6183799-E449-4333-90E8-5A34F5092052}" type="presOf" srcId="{BECABBE3-9570-4046-A5D1-E0556663EC0C}" destId="{79ADD58D-6FA9-4B3C-9899-4CA4EAE85B74}" srcOrd="0" destOrd="0" presId="urn:microsoft.com/office/officeart/2005/8/layout/hChevron3"/>
    <dgm:cxn modelId="{83ADADB6-4DB6-4C2B-BC29-516CB1A9DB11}" type="presOf" srcId="{B843696C-61C6-4D1A-892D-8653C72FDCB6}" destId="{B831C2A3-FB07-41E4-99F5-B925F74D2C41}" srcOrd="0" destOrd="0" presId="urn:microsoft.com/office/officeart/2005/8/layout/hChevron3"/>
    <dgm:cxn modelId="{7B7DF0CB-3A65-473F-B6A4-4ABD800395F2}" srcId="{1F04EEA9-5693-44B9-ABC6-7CD5082BD7A8}" destId="{98F2502F-0382-4E5E-90AE-1522FB20CAF9}" srcOrd="0" destOrd="0" parTransId="{CCA13AC0-2522-4751-9E5A-FAB7A3677BAC}" sibTransId="{67C579F5-ABE2-4D93-90D2-A826FC273333}"/>
    <dgm:cxn modelId="{0E202FEA-ACBA-4CB6-9D14-BA1E601C870D}" srcId="{1F04EEA9-5693-44B9-ABC6-7CD5082BD7A8}" destId="{8A589F84-7639-4D91-A33B-F25DD37DD95A}" srcOrd="1" destOrd="0" parTransId="{BC96BAE7-3A89-4A27-B1BC-C8CC87018958}" sibTransId="{CAEEBD84-FFB1-45DA-8E1A-A05CC507549D}"/>
    <dgm:cxn modelId="{B90BE8FF-792D-4CBB-AC86-49FE9FE136A7}" type="presOf" srcId="{9F7ABAD5-0E05-4E10-AD3E-20BCBDFBF8C4}" destId="{66A5A571-26C9-4057-81AC-4B35C338BA39}" srcOrd="0" destOrd="0" presId="urn:microsoft.com/office/officeart/2005/8/layout/hChevron3"/>
    <dgm:cxn modelId="{8F7AE525-ECF0-4AFB-B1B9-E35069E1F088}" type="presParOf" srcId="{9FE1D4E6-BEDA-40FF-B7F8-EABF08CAC205}" destId="{830FE50A-D2C7-449E-978B-CE5FA52ACF09}" srcOrd="0" destOrd="0" presId="urn:microsoft.com/office/officeart/2005/8/layout/hChevron3"/>
    <dgm:cxn modelId="{6213972D-1267-415A-A493-04AB86CA6247}" type="presParOf" srcId="{9FE1D4E6-BEDA-40FF-B7F8-EABF08CAC205}" destId="{C60733D6-86E5-4EA1-A194-1B1DB1C6A0B3}" srcOrd="1" destOrd="0" presId="urn:microsoft.com/office/officeart/2005/8/layout/hChevron3"/>
    <dgm:cxn modelId="{4EC84CBD-758B-4048-A805-4A0367234CB2}" type="presParOf" srcId="{9FE1D4E6-BEDA-40FF-B7F8-EABF08CAC205}" destId="{89BAC5BF-DE99-438B-BF2E-4208FB17B8F1}" srcOrd="2" destOrd="0" presId="urn:microsoft.com/office/officeart/2005/8/layout/hChevron3"/>
    <dgm:cxn modelId="{70D14E39-4DB5-469D-9B7B-884C5CDFA2AA}" type="presParOf" srcId="{9FE1D4E6-BEDA-40FF-B7F8-EABF08CAC205}" destId="{84061CFB-068B-4325-8413-B7D99F495BC6}" srcOrd="3" destOrd="0" presId="urn:microsoft.com/office/officeart/2005/8/layout/hChevron3"/>
    <dgm:cxn modelId="{8FD9E9FA-CDC8-4FA0-895F-0495B0A816B1}" type="presParOf" srcId="{9FE1D4E6-BEDA-40FF-B7F8-EABF08CAC205}" destId="{B831C2A3-FB07-41E4-99F5-B925F74D2C41}" srcOrd="4" destOrd="0" presId="urn:microsoft.com/office/officeart/2005/8/layout/hChevron3"/>
    <dgm:cxn modelId="{6EA56440-B703-4F99-8430-50B01C3D9110}" type="presParOf" srcId="{9FE1D4E6-BEDA-40FF-B7F8-EABF08CAC205}" destId="{C784AF4E-1017-4104-963A-E19E745424DD}" srcOrd="5" destOrd="0" presId="urn:microsoft.com/office/officeart/2005/8/layout/hChevron3"/>
    <dgm:cxn modelId="{8C4D0C85-EA60-4F7B-972E-398A90739EA6}" type="presParOf" srcId="{9FE1D4E6-BEDA-40FF-B7F8-EABF08CAC205}" destId="{66A5A571-26C9-4057-81AC-4B35C338BA39}" srcOrd="6" destOrd="0" presId="urn:microsoft.com/office/officeart/2005/8/layout/hChevron3"/>
    <dgm:cxn modelId="{3408386A-8551-4B8A-B44D-C151ABBE26AF}" type="presParOf" srcId="{9FE1D4E6-BEDA-40FF-B7F8-EABF08CAC205}" destId="{C4B5641F-6955-4BDD-983A-EA370BAD56EF}" srcOrd="7" destOrd="0" presId="urn:microsoft.com/office/officeart/2005/8/layout/hChevron3"/>
    <dgm:cxn modelId="{4CCCE233-1E35-41DB-BCC2-221DC6BFF2F4}" type="presParOf" srcId="{9FE1D4E6-BEDA-40FF-B7F8-EABF08CAC205}" destId="{79ADD58D-6FA9-4B3C-9899-4CA4EAE85B74}" srcOrd="8" destOrd="0" presId="urn:microsoft.com/office/officeart/2005/8/layout/hChevron3"/>
    <dgm:cxn modelId="{FC778906-838E-4546-B606-1155E85B7C8C}" type="presParOf" srcId="{9FE1D4E6-BEDA-40FF-B7F8-EABF08CAC205}" destId="{615A1D89-34C1-4D9E-A92C-007409B28BE8}" srcOrd="9" destOrd="0" presId="urn:microsoft.com/office/officeart/2005/8/layout/hChevron3"/>
    <dgm:cxn modelId="{12FEA3AC-15B6-47D6-AD0D-CA63DDCED514}" type="presParOf" srcId="{9FE1D4E6-BEDA-40FF-B7F8-EABF08CAC205}" destId="{CFA19EFD-CBDB-4729-9971-936DE030338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FE50A-D2C7-449E-978B-CE5FA52ACF09}">
      <dsp:nvSpPr>
        <dsp:cNvPr id="0" name=""/>
        <dsp:cNvSpPr/>
      </dsp:nvSpPr>
      <dsp:spPr>
        <a:xfrm>
          <a:off x="0" y="0"/>
          <a:ext cx="1927759" cy="4830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Image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Capture</a:t>
          </a:r>
          <a:endParaRPr lang="en-IN" sz="1200" kern="1200" dirty="0"/>
        </a:p>
      </dsp:txBody>
      <dsp:txXfrm>
        <a:off x="0" y="0"/>
        <a:ext cx="1806997" cy="483050"/>
      </dsp:txXfrm>
    </dsp:sp>
    <dsp:sp modelId="{89BAC5BF-DE99-438B-BF2E-4208FB17B8F1}">
      <dsp:nvSpPr>
        <dsp:cNvPr id="0" name=""/>
        <dsp:cNvSpPr/>
      </dsp:nvSpPr>
      <dsp:spPr>
        <a:xfrm>
          <a:off x="1072297" y="0"/>
          <a:ext cx="1927759" cy="483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segmentation</a:t>
          </a:r>
          <a:endParaRPr lang="en-IN" sz="1200" kern="1200" dirty="0"/>
        </a:p>
      </dsp:txBody>
      <dsp:txXfrm>
        <a:off x="1313822" y="0"/>
        <a:ext cx="1444709" cy="483050"/>
      </dsp:txXfrm>
    </dsp:sp>
    <dsp:sp modelId="{B831C2A3-FB07-41E4-99F5-B925F74D2C41}">
      <dsp:nvSpPr>
        <dsp:cNvPr id="0" name=""/>
        <dsp:cNvSpPr/>
      </dsp:nvSpPr>
      <dsp:spPr>
        <a:xfrm>
          <a:off x="2614505" y="0"/>
          <a:ext cx="1927759" cy="483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Form Conversion</a:t>
          </a:r>
          <a:endParaRPr lang="en-IN" sz="1200" kern="1200" dirty="0"/>
        </a:p>
      </dsp:txBody>
      <dsp:txXfrm>
        <a:off x="2856030" y="0"/>
        <a:ext cx="1444709" cy="483050"/>
      </dsp:txXfrm>
    </dsp:sp>
    <dsp:sp modelId="{66A5A571-26C9-4057-81AC-4B35C338BA39}">
      <dsp:nvSpPr>
        <dsp:cNvPr id="0" name=""/>
        <dsp:cNvSpPr/>
      </dsp:nvSpPr>
      <dsp:spPr>
        <a:xfrm>
          <a:off x="4156712" y="0"/>
          <a:ext cx="1927759" cy="483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Translation Model Feeding</a:t>
          </a:r>
          <a:endParaRPr lang="en-IN" sz="1200" kern="1200" dirty="0"/>
        </a:p>
      </dsp:txBody>
      <dsp:txXfrm>
        <a:off x="4398237" y="0"/>
        <a:ext cx="1444709" cy="483050"/>
      </dsp:txXfrm>
    </dsp:sp>
    <dsp:sp modelId="{79ADD58D-6FA9-4B3C-9899-4CA4EAE85B74}">
      <dsp:nvSpPr>
        <dsp:cNvPr id="0" name=""/>
        <dsp:cNvSpPr/>
      </dsp:nvSpPr>
      <dsp:spPr>
        <a:xfrm>
          <a:off x="5705802" y="0"/>
          <a:ext cx="1927759" cy="483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Mapping</a:t>
          </a:r>
          <a:endParaRPr lang="en-IN" sz="1200" kern="1200" dirty="0"/>
        </a:p>
      </dsp:txBody>
      <dsp:txXfrm>
        <a:off x="5947327" y="0"/>
        <a:ext cx="1444709" cy="483050"/>
      </dsp:txXfrm>
    </dsp:sp>
    <dsp:sp modelId="{CFA19EFD-CBDB-4729-9971-936DE0303387}">
      <dsp:nvSpPr>
        <dsp:cNvPr id="0" name=""/>
        <dsp:cNvSpPr/>
      </dsp:nvSpPr>
      <dsp:spPr>
        <a:xfrm>
          <a:off x="7241127" y="0"/>
          <a:ext cx="1927759" cy="483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Translated Output </a:t>
          </a:r>
          <a:endParaRPr lang="en-IN" sz="1200" kern="1200" dirty="0"/>
        </a:p>
      </dsp:txBody>
      <dsp:txXfrm>
        <a:off x="7482652" y="0"/>
        <a:ext cx="1444709" cy="48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98DF-E0D4-4129-9B6A-DD040E43468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BC90D-08CE-4F65-9D5A-C8482535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5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1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3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7AA05-884F-4F65-8B94-787872EE03B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7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66969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5" y="2481427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8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4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180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4" y="3731184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5" y="4646315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5" y="5252920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6986035" y="3520"/>
            <a:ext cx="5205964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75929" y="2"/>
            <a:ext cx="4816075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13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5567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12192000" cy="655678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35930" y="1786591"/>
            <a:ext cx="937741" cy="991132"/>
            <a:chOff x="-3330575" y="3005138"/>
            <a:chExt cx="1533526" cy="1620837"/>
          </a:xfrm>
          <a:solidFill>
            <a:schemeClr val="bg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542503" y="3280154"/>
            <a:ext cx="917355" cy="993073"/>
            <a:chOff x="2301081" y="6662108"/>
            <a:chExt cx="1500188" cy="1624012"/>
          </a:xfrm>
          <a:solidFill>
            <a:schemeClr val="bg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2" y="2177109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2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47" indent="0" algn="ctr">
              <a:buFontTx/>
              <a:buNone/>
              <a:defRPr/>
            </a:lvl2pPr>
            <a:lvl3pPr marL="914294" indent="0" algn="ctr">
              <a:buFontTx/>
              <a:buNone/>
              <a:defRPr/>
            </a:lvl3pPr>
            <a:lvl4pPr marL="1371442" indent="0" algn="ctr">
              <a:buFontTx/>
              <a:buNone/>
              <a:defRPr/>
            </a:lvl4pPr>
            <a:lvl5pPr marL="182859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11607766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4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50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14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80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47" indent="-228584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30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803834"/>
            <a:ext cx="4919133" cy="5777548"/>
          </a:xfrm>
          <a:prstGeom prst="trapezoid">
            <a:avLst>
              <a:gd name="adj" fmla="val 18115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4" indent="-228584">
              <a:buFont typeface="Arial" panose="020B0604020202020204" pitchFamily="34" charset="0"/>
              <a:buNone/>
              <a:defRPr lang="en-IN" sz="1867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47169" y="839047"/>
            <a:ext cx="7041983" cy="3181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57285" y="1249681"/>
            <a:ext cx="7032881" cy="745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None/>
              <a:defRPr sz="1467"/>
            </a:lvl2pPr>
            <a:lvl3pPr marL="914330" indent="0">
              <a:buNone/>
              <a:defRPr sz="1467"/>
            </a:lvl3pPr>
            <a:lvl4pPr marL="1371496" indent="0">
              <a:buNone/>
              <a:defRPr sz="1467"/>
            </a:lvl4pPr>
            <a:lvl5pPr marL="1828664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847167" y="2339761"/>
            <a:ext cx="7041983" cy="3536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63686" y="2796193"/>
            <a:ext cx="7025463" cy="74556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marR="0" indent="0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1" lvl="0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36" marR="0" lvl="1" indent="-304771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36" lvl="1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861933" y="3825849"/>
            <a:ext cx="6996737" cy="2815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869642" y="4288847"/>
            <a:ext cx="6989027" cy="68523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marR="0" indent="0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1" lvl="0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36" marR="0" lvl="1" indent="-304771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36" lvl="1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5046196" y="5874908"/>
            <a:ext cx="6929337" cy="677565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10098500" y="5871136"/>
            <a:ext cx="1606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6805251" y="6023774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8370780" y="6007365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9991896" y="6007365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5659987" y="5566008"/>
            <a:ext cx="1198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7266663" y="5553572"/>
            <a:ext cx="11414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10599499" y="5549032"/>
            <a:ext cx="9202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8867410" y="5549032"/>
            <a:ext cx="1049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50009" y="5547819"/>
            <a:ext cx="240000" cy="25941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336859" y="5540048"/>
            <a:ext cx="240000" cy="26442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48584" y="5554932"/>
            <a:ext cx="240000" cy="242648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8583231" y="5540051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8587467" y="5540045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5338829" y="6049915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6999837" y="6042380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8509528" y="6039507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10284795" y="6034147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667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4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41" y="801533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89" algn="l"/>
              </a:tabLst>
              <a:defRPr lang="en-IN" sz="16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0760" y="930665"/>
            <a:ext cx="6931069" cy="3386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801" y="1407797"/>
            <a:ext cx="6932059" cy="6320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None/>
              <a:defRPr sz="1467"/>
            </a:lvl2pPr>
            <a:lvl3pPr marL="914330" indent="0">
              <a:buNone/>
              <a:defRPr sz="1467"/>
            </a:lvl3pPr>
            <a:lvl4pPr marL="1371496" indent="0">
              <a:buNone/>
              <a:defRPr sz="1467"/>
            </a:lvl4pPr>
            <a:lvl5pPr marL="1828664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1873" y="2282867"/>
            <a:ext cx="6957048" cy="3004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20" y="2709060"/>
            <a:ext cx="6932059" cy="854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marR="0" indent="0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1" lvl="0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36" marR="0" lvl="1" indent="-304771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36" lvl="1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5589" y="3795275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9834" y="428070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marR="0" indent="0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1" lvl="0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36" marR="0" lvl="1" indent="-304771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36" lvl="1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4984" y="5235793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531" y="574834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marR="0" indent="0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1" lvl="0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36" marR="0" lvl="1" indent="-304771" algn="l" defTabSz="91435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36" lvl="1" indent="-304771" defTabSz="914354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25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4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41" y="801533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89" algn="l"/>
              </a:tabLst>
              <a:defRPr lang="en-IN" sz="1867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1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843280" y="922746"/>
            <a:ext cx="10759440" cy="3763556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241289" algn="l"/>
              </a:tabLst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66" indent="0">
              <a:buNone/>
              <a:defRPr sz="1467"/>
            </a:lvl2pPr>
            <a:lvl3pPr marL="914330" indent="0">
              <a:buNone/>
              <a:defRPr sz="1467"/>
            </a:lvl3pPr>
            <a:lvl4pPr marL="1371496" indent="0">
              <a:buNone/>
              <a:defRPr sz="1467"/>
            </a:lvl4pPr>
            <a:lvl5pPr marL="1828664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406327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6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6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2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8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6702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5" y="1220756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5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5" y="253747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5" y="319583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5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5" y="451254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5" y="517090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5" y="582926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6" y="1220756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6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6" y="253747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6" y="319583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6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6" y="451254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6" y="517090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6" y="582926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0015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5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14564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57605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6576053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841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332319" y="776818"/>
            <a:ext cx="11527367" cy="5803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1470028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9" y="924986"/>
            <a:ext cx="11527367" cy="5516033"/>
          </a:xfrm>
        </p:spPr>
        <p:txBody>
          <a:bodyPr/>
          <a:lstStyle>
            <a:lvl1pPr marL="0" marR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62272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5567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Rectangle 21"/>
          <p:cNvSpPr/>
          <p:nvPr userDrawn="1"/>
        </p:nvSpPr>
        <p:spPr>
          <a:xfrm>
            <a:off x="0" y="1"/>
            <a:ext cx="12192000" cy="655678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7" y="1323940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4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216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5" y="4646315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5" y="5252920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8" y="3520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216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3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49701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412295" y="2199400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2358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85768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385768" y="3432785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385768" y="5075680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411709" y="864683"/>
            <a:ext cx="11368587" cy="458236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376217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7981817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814235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8016583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814235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8016583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814235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016583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7514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7514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7514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18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7022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71726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80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98050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403206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508362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613518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18674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01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40588" y="2418281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887291" y="2418280"/>
            <a:ext cx="4471181" cy="206228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433988" y="2418281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66" indent="0">
              <a:buFont typeface="Arial" panose="020B0604020202020204" pitchFamily="34" charset="0"/>
              <a:buNone/>
              <a:defRPr sz="1333"/>
            </a:lvl2pPr>
            <a:lvl3pPr marL="914330" indent="0">
              <a:buFont typeface="Arial" panose="020B0604020202020204" pitchFamily="34" charset="0"/>
              <a:buNone/>
              <a:defRPr sz="1333"/>
            </a:lvl3pPr>
            <a:lvl4pPr marL="1371496" indent="0">
              <a:buFont typeface="Arial" panose="020B0604020202020204" pitchFamily="34" charset="0"/>
              <a:buNone/>
              <a:defRPr sz="1333"/>
            </a:lvl4pPr>
            <a:lvl5pPr marL="1828664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2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5" y="1323940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2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7159273" y="3519"/>
            <a:ext cx="5032727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589878" y="-1"/>
            <a:ext cx="4602124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1" y="1007107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5" y="2199400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8363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497843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3201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3201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2521715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27073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227073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4545587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250945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0945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6569459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4817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74817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8593331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298689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98689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10617203" y="359664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0322561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0322561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5663187" y="985521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368545" y="20324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368545" y="242866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3202436" y="597408"/>
            <a:ext cx="863597" cy="5134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8300999" y="633710"/>
            <a:ext cx="863597" cy="5062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4253256" y="1648230"/>
            <a:ext cx="863597" cy="3033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7289061" y="1645646"/>
            <a:ext cx="863597" cy="3038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5265192" y="2660166"/>
            <a:ext cx="863597" cy="1009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6277127" y="2657582"/>
            <a:ext cx="863597" cy="1014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4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2184403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991363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9672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9672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5699763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5506723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21208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21208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9408163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9215123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92048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92048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62567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256" name="Group 255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66969" y="1007110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6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10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5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2" y="3731184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7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7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8" y="3520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3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49851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6093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3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1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85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00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143" indent="-228573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208656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8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7" indent="0">
              <a:buFont typeface="Arial" panose="020B0604020202020204" pitchFamily="34" charset="0"/>
              <a:buNone/>
              <a:defRPr sz="1333"/>
            </a:lvl2pPr>
            <a:lvl3pPr marL="914294" indent="0">
              <a:buFont typeface="Arial" panose="020B0604020202020204" pitchFamily="34" charset="0"/>
              <a:buNone/>
              <a:defRPr sz="1333"/>
            </a:lvl3pPr>
            <a:lvl4pPr marL="1371442" indent="0">
              <a:buFont typeface="Arial" panose="020B0604020202020204" pitchFamily="34" charset="0"/>
              <a:buNone/>
              <a:defRPr sz="1333"/>
            </a:lvl4pPr>
            <a:lvl5pPr marL="1828590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7" indent="0">
              <a:buFont typeface="Arial" panose="020B0604020202020204" pitchFamily="34" charset="0"/>
              <a:buNone/>
              <a:defRPr sz="1333"/>
            </a:lvl2pPr>
            <a:lvl3pPr marL="914294" indent="0">
              <a:buFont typeface="Arial" panose="020B0604020202020204" pitchFamily="34" charset="0"/>
              <a:buNone/>
              <a:defRPr sz="1333"/>
            </a:lvl3pPr>
            <a:lvl4pPr marL="1371442" indent="0">
              <a:buFont typeface="Arial" panose="020B0604020202020204" pitchFamily="34" charset="0"/>
              <a:buNone/>
              <a:defRPr sz="1333"/>
            </a:lvl4pPr>
            <a:lvl5pPr marL="1828590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7" indent="0">
              <a:buFont typeface="Arial" panose="020B0604020202020204" pitchFamily="34" charset="0"/>
              <a:buNone/>
              <a:defRPr sz="1333"/>
            </a:lvl2pPr>
            <a:lvl3pPr marL="914294" indent="0">
              <a:buFont typeface="Arial" panose="020B0604020202020204" pitchFamily="34" charset="0"/>
              <a:buNone/>
              <a:defRPr sz="1333"/>
            </a:lvl3pPr>
            <a:lvl4pPr marL="1371442" indent="0">
              <a:buFont typeface="Arial" panose="020B0604020202020204" pitchFamily="34" charset="0"/>
              <a:buNone/>
              <a:defRPr sz="1333"/>
            </a:lvl4pPr>
            <a:lvl5pPr marL="1828590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7" indent="0">
              <a:buFont typeface="Arial" panose="020B0604020202020204" pitchFamily="34" charset="0"/>
              <a:buNone/>
              <a:defRPr sz="1333"/>
            </a:lvl2pPr>
            <a:lvl3pPr marL="914294" indent="0">
              <a:buFont typeface="Arial" panose="020B0604020202020204" pitchFamily="34" charset="0"/>
              <a:buNone/>
              <a:defRPr sz="1333"/>
            </a:lvl3pPr>
            <a:lvl4pPr marL="1371442" indent="0">
              <a:buFont typeface="Arial" panose="020B0604020202020204" pitchFamily="34" charset="0"/>
              <a:buNone/>
              <a:defRPr sz="1333"/>
            </a:lvl4pPr>
            <a:lvl5pPr marL="1828590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7" indent="0">
              <a:buFont typeface="Arial" panose="020B0604020202020204" pitchFamily="34" charset="0"/>
              <a:buNone/>
              <a:defRPr sz="1333"/>
            </a:lvl2pPr>
            <a:lvl3pPr marL="914294" indent="0">
              <a:buFont typeface="Arial" panose="020B0604020202020204" pitchFamily="34" charset="0"/>
              <a:buNone/>
              <a:defRPr sz="1333"/>
            </a:lvl3pPr>
            <a:lvl4pPr marL="1371442" indent="0">
              <a:buFont typeface="Arial" panose="020B0604020202020204" pitchFamily="34" charset="0"/>
              <a:buNone/>
              <a:defRPr sz="1333"/>
            </a:lvl4pPr>
            <a:lvl5pPr marL="1828590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02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3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1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85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00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143" indent="-228573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236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5200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542501" y="3280157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2" y="2177112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2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43" indent="0" algn="ctr">
              <a:buFontTx/>
              <a:buNone/>
              <a:defRPr/>
            </a:lvl2pPr>
            <a:lvl3pPr marL="914285" indent="0" algn="ctr">
              <a:buFontTx/>
              <a:buNone/>
              <a:defRPr/>
            </a:lvl3pPr>
            <a:lvl4pPr marL="1371428" indent="0" algn="ctr">
              <a:buFontTx/>
              <a:buNone/>
              <a:defRPr/>
            </a:lvl4pPr>
            <a:lvl5pPr marL="1828573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4082549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803835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73" indent="-228573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9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5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91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48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7264400" y="808595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43" y="801535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4" y="856341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9" y="1215096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4" y="212727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9" y="2486032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4" y="3735584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9" y="4094341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4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9" y="5574104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6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7264400" y="808595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43" y="801535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9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843280" y="922747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431363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7992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354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5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802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>
            <a:off x="266969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56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56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56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56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56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880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4" y="3731182"/>
            <a:ext cx="2240485" cy="336383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8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80" dirty="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9134" y="4646315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59" indent="0">
              <a:buNone/>
              <a:defRPr/>
            </a:lvl2pPr>
            <a:lvl3pPr marL="914316" indent="0">
              <a:buNone/>
              <a:defRPr/>
            </a:lvl3pPr>
            <a:lvl4pPr marL="1371476" indent="0">
              <a:buNone/>
              <a:defRPr/>
            </a:lvl4pPr>
            <a:lvl5pPr marL="1828637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99134" y="5252920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59" indent="0">
              <a:buNone/>
              <a:defRPr/>
            </a:lvl2pPr>
            <a:lvl3pPr marL="914316" indent="0">
              <a:buNone/>
              <a:defRPr/>
            </a:lvl3pPr>
            <a:lvl4pPr marL="1371476" indent="0">
              <a:buNone/>
              <a:defRPr/>
            </a:lvl4pPr>
            <a:lvl5pPr marL="1828637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7189701" y="3519"/>
            <a:ext cx="5002299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88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482781" y="-1"/>
            <a:ext cx="4709219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207853" y="6581381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1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319626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8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8" y="3432785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8" y="5075681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9" y="864683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7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7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5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3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5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3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5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3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7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7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7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09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0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8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8" y="2418283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2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9" y="2418283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74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8" y="1323941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5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7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7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8" y="3520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3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49701" y="1007110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412296" y="2199401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917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3372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3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6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095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3">
          <p15:clr>
            <a:srgbClr val="FBAE40"/>
          </p15:clr>
        </p15:guide>
        <p15:guide id="2" pos="5121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0528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6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219201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400801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88000" y="6426200"/>
            <a:ext cx="1016000" cy="36576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11684000" cy="6858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1271589"/>
            <a:ext cx="11684000" cy="5103812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97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795868"/>
            <a:ext cx="12183353" cy="5833533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8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332319" y="776818"/>
            <a:ext cx="11527367" cy="5803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27851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05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13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900" y="33384"/>
            <a:ext cx="3684105" cy="335275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7" y="33384"/>
            <a:ext cx="3684105" cy="335275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7" y="3429000"/>
            <a:ext cx="3684105" cy="338418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900" y="3429000"/>
            <a:ext cx="3684105" cy="338418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2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2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3" y="2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2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5567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12192000" cy="655678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18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35930" y="1786591"/>
            <a:ext cx="937741" cy="991132"/>
            <a:chOff x="-3330575" y="3005138"/>
            <a:chExt cx="1533526" cy="1620837"/>
          </a:xfrm>
          <a:solidFill>
            <a:schemeClr val="bg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542503" y="3280154"/>
            <a:ext cx="917355" cy="993073"/>
            <a:chOff x="2301081" y="6662108"/>
            <a:chExt cx="1500188" cy="1624012"/>
          </a:xfrm>
          <a:solidFill>
            <a:schemeClr val="bg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2" y="2177109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2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47" indent="0" algn="ctr">
              <a:buFontTx/>
              <a:buNone/>
              <a:defRPr/>
            </a:lvl2pPr>
            <a:lvl3pPr marL="914294" indent="0" algn="ctr">
              <a:buFontTx/>
              <a:buNone/>
              <a:defRPr/>
            </a:lvl3pPr>
            <a:lvl4pPr marL="1371442" indent="0" algn="ctr">
              <a:buFontTx/>
              <a:buNone/>
              <a:defRPr/>
            </a:lvl4pPr>
            <a:lvl5pPr marL="182859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161485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2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2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6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3" y="2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3" y="3458866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9" y="0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6" y="0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2" y="0"/>
            <a:ext cx="2426971" cy="2274571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9" y="0"/>
            <a:ext cx="2426972" cy="2274571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" y="2291715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9" y="2291715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6" y="2291715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9" y="2291715"/>
            <a:ext cx="2426972" cy="2274571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" y="4583429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6" y="4583429"/>
            <a:ext cx="2426971" cy="2274571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2" y="4583429"/>
            <a:ext cx="2426971" cy="2274571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9" y="4583429"/>
            <a:ext cx="2426972" cy="2274571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" y="-1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5" y="-1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3" y="-1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6" y="-1"/>
            <a:ext cx="2022081" cy="170486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3" cy="170486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5" y="1717714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9" y="1717714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3" y="1717714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4"/>
            <a:ext cx="2022083" cy="170486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" y="3435426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5" y="3435426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3" y="3435426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6" y="3435426"/>
            <a:ext cx="2022081" cy="170486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" y="5153139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9" y="5153139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3" y="5153139"/>
            <a:ext cx="2022081" cy="170486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3" cy="170486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4" y="1635523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5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7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106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0" y="1635523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5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713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6" y="1635523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5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1119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4" y="1635523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8" y="1635525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329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3" y="1635523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2" y="1635525"/>
            <a:ext cx="2954199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5"/>
            <a:ext cx="2954200" cy="358673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96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1"/>
            <a:ext cx="2860059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2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9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9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70188" cy="68580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2197" y="78758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884181" y="3335332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 userDrawn="1"/>
        </p:nvSpPr>
        <p:spPr>
          <a:xfrm rot="10800000">
            <a:off x="7405450" y="0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34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 userDrawn="1"/>
        </p:nvSpPr>
        <p:spPr>
          <a:xfrm rot="1617703">
            <a:off x="8655268" y="-498207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285619"/>
            <a:ext cx="3206611" cy="767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259B86-2A78-4383-945E-C00DC8679BE7}"/>
              </a:ext>
            </a:extLst>
          </p:cNvPr>
          <p:cNvSpPr txBox="1"/>
          <p:nvPr userDrawn="1"/>
        </p:nvSpPr>
        <p:spPr>
          <a:xfrm>
            <a:off x="4496676" y="6581381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296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Confidential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2995564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5" y="1989642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701" y="1721224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9" y="1721224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8" y="1721224"/>
            <a:ext cx="2944479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3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5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3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3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3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3" y="1882141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3" y="3453766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3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0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3" y="16670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3" y="41054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3" y="16670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3" y="4105498"/>
            <a:ext cx="1828119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9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9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9" y="1761865"/>
            <a:ext cx="2482839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4" y="1761865"/>
            <a:ext cx="2482839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9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9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4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9" y="1605185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5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5"/>
            <a:ext cx="2482839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70188" cy="685800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371224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302097" y="2481428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 userDrawn="1"/>
        </p:nvSpPr>
        <p:spPr>
          <a:xfrm rot="10800000">
            <a:off x="7405450" y="0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34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 userDrawn="1"/>
        </p:nvSpPr>
        <p:spPr>
          <a:xfrm rot="1617703">
            <a:off x="8655268" y="-498207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030378"/>
            <a:ext cx="3206611" cy="767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2BB39D-D916-4C83-8DAC-C56012AC1C07}"/>
              </a:ext>
            </a:extLst>
          </p:cNvPr>
          <p:cNvSpPr txBox="1"/>
          <p:nvPr userDrawn="1"/>
        </p:nvSpPr>
        <p:spPr>
          <a:xfrm>
            <a:off x="4496676" y="6581381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296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Confidential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32592705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5" y="1197713"/>
            <a:ext cx="2482839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9" y="1197713"/>
            <a:ext cx="2482839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4" y="1197713"/>
            <a:ext cx="2482839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3"/>
            <a:ext cx="2482839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1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1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1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1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3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5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4" y="1156447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5" y="1156447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54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2" y="1237129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3" y="1237129"/>
            <a:ext cx="2527719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4" y="1536887"/>
            <a:ext cx="5297451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5" y="1536887"/>
            <a:ext cx="5297451" cy="378422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4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8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1169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125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556C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556C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622564" y="6581380"/>
            <a:ext cx="4976873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</p:spTree>
    <p:extLst>
      <p:ext uri="{BB962C8B-B14F-4D97-AF65-F5344CB8AC3E}">
        <p14:creationId xmlns:p14="http://schemas.microsoft.com/office/powerpoint/2010/main" val="17993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4117" y="15877"/>
            <a:ext cx="12192000" cy="6556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66969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5" y="2481427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34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8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4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216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4" y="3731184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5" y="4646315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5" y="5252920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7" indent="0">
              <a:buNone/>
              <a:defRPr/>
            </a:lvl2pPr>
            <a:lvl3pPr marL="914294" indent="0">
              <a:buNone/>
              <a:defRPr/>
            </a:lvl3pPr>
            <a:lvl4pPr marL="1371442" indent="0">
              <a:buNone/>
              <a:defRPr/>
            </a:lvl4pPr>
            <a:lvl5pPr marL="1828590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6986035" y="3520"/>
            <a:ext cx="5205964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216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75929" y="2"/>
            <a:ext cx="4816075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284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000585" y="6581380"/>
            <a:ext cx="4220833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576509" y="3518"/>
            <a:ext cx="6615492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70680"/>
            <a:ext cx="4470400" cy="8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02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2B008-581F-467C-B66B-4F6142288658}"/>
              </a:ext>
            </a:extLst>
          </p:cNvPr>
          <p:cNvSpPr/>
          <p:nvPr userDrawn="1"/>
        </p:nvSpPr>
        <p:spPr>
          <a:xfrm>
            <a:off x="0" y="0"/>
            <a:ext cx="12192000" cy="11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81" name="Group 280"/>
          <p:cNvGrpSpPr/>
          <p:nvPr userDrawn="1"/>
        </p:nvGrpSpPr>
        <p:grpSpPr bwMode="gray">
          <a:xfrm>
            <a:off x="-1" y="1"/>
            <a:ext cx="12183353" cy="6629401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64000" y="0"/>
            <a:ext cx="11379200" cy="1171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64000" y="1401600"/>
            <a:ext cx="11379200" cy="50754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590628" y="1145296"/>
            <a:ext cx="1393371" cy="48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9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2B008-581F-467C-B66B-4F6142288658}"/>
              </a:ext>
            </a:extLst>
          </p:cNvPr>
          <p:cNvSpPr/>
          <p:nvPr userDrawn="1"/>
        </p:nvSpPr>
        <p:spPr>
          <a:xfrm>
            <a:off x="0" y="0"/>
            <a:ext cx="12192000" cy="11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81" name="Group 280"/>
          <p:cNvGrpSpPr/>
          <p:nvPr userDrawn="1"/>
        </p:nvGrpSpPr>
        <p:grpSpPr bwMode="gray">
          <a:xfrm>
            <a:off x="-1" y="1"/>
            <a:ext cx="12183353" cy="6629401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64000" y="0"/>
            <a:ext cx="11379200" cy="8432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64000" y="1137920"/>
            <a:ext cx="11379200" cy="533908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590628" y="850656"/>
            <a:ext cx="1393371" cy="48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2B008-581F-467C-B66B-4F6142288658}"/>
              </a:ext>
            </a:extLst>
          </p:cNvPr>
          <p:cNvSpPr/>
          <p:nvPr userDrawn="1"/>
        </p:nvSpPr>
        <p:spPr>
          <a:xfrm>
            <a:off x="0" y="0"/>
            <a:ext cx="12192000" cy="11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81" name="Group 280"/>
          <p:cNvGrpSpPr/>
          <p:nvPr userDrawn="1"/>
        </p:nvGrpSpPr>
        <p:grpSpPr bwMode="gray">
          <a:xfrm>
            <a:off x="-1" y="1"/>
            <a:ext cx="12183353" cy="6629401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64000" y="0"/>
            <a:ext cx="11379200" cy="1171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64000" y="1401600"/>
            <a:ext cx="11379200" cy="50754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231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751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432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4325" y="762001"/>
            <a:ext cx="12183353" cy="5833533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45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525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3974167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914354"/>
              <a:t>‹#›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9611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3622564" y="6581380"/>
            <a:ext cx="4976873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914354"/>
              <a:t>‹#›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2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4" y="3731184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17"/>
              <a:endParaRPr lang="en-IN" sz="216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Parallelogram 25"/>
          <p:cNvSpPr/>
          <p:nvPr userDrawn="1"/>
        </p:nvSpPr>
        <p:spPr>
          <a:xfrm>
            <a:off x="6986035" y="3520"/>
            <a:ext cx="5205964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17"/>
            <a:endParaRPr lang="en-IN" sz="216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75929" y="2"/>
            <a:ext cx="4816075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573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9319906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sz="1867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47167" y="839047"/>
            <a:ext cx="7041983" cy="3181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57283" y="1249680"/>
            <a:ext cx="7032881" cy="745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847166" y="2339759"/>
            <a:ext cx="7041983" cy="3536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63685" y="2796192"/>
            <a:ext cx="7025463" cy="74556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861932" y="3825849"/>
            <a:ext cx="6996737" cy="2815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869642" y="4288847"/>
            <a:ext cx="6989027" cy="68523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5046194" y="5874907"/>
            <a:ext cx="6929337" cy="677565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10098500" y="5871134"/>
            <a:ext cx="1606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6805251" y="602377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8370780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9991896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5659985" y="5566007"/>
            <a:ext cx="1198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7266661" y="5553571"/>
            <a:ext cx="114140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10599498" y="5549032"/>
            <a:ext cx="9202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8867409" y="5549032"/>
            <a:ext cx="1049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50009" y="5547819"/>
            <a:ext cx="240000" cy="25941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336859" y="5540047"/>
            <a:ext cx="240000" cy="26442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48584" y="5554932"/>
            <a:ext cx="240000" cy="242648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8583230" y="5540051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8587466" y="5540045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5338829" y="6049915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6999837" y="6042380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8509528" y="6039507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10284795" y="6034147"/>
            <a:ext cx="1234016" cy="34501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2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6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0760" y="930664"/>
            <a:ext cx="6931069" cy="3386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801" y="1407796"/>
            <a:ext cx="6932059" cy="6320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1873" y="2282866"/>
            <a:ext cx="6957048" cy="3004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19" y="2709060"/>
            <a:ext cx="6932059" cy="854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5588" y="3795275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9833" y="4280703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4982" y="5235793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530" y="574834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81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867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687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843280" y="922745"/>
            <a:ext cx="10759440" cy="3763556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241294" algn="l"/>
              </a:tabLst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614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87477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8381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14563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717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2880320" cy="384043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78137" y="1028733"/>
            <a:ext cx="2880320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332318" y="776818"/>
            <a:ext cx="11527367" cy="5803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3015599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71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77771"/>
            <a:ext cx="12192000" cy="580361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777771"/>
            <a:ext cx="12192000" cy="5803611"/>
          </a:xfrm>
          <a:prstGeom prst="rect">
            <a:avLst/>
          </a:prstGeom>
          <a:solidFill>
            <a:srgbClr val="0556CD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4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1pPr>
            <a:lvl2pPr marL="685722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2pPr>
            <a:lvl3pPr marL="1142867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3pPr>
            <a:lvl4pPr marL="1600016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4pPr>
            <a:lvl5pPr marL="2057165" indent="-228574">
              <a:buFontTx/>
              <a:buBlip>
                <a:blip r:embed="rId3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8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753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506047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411708" y="864682"/>
            <a:ext cx="11368587" cy="458236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920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93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887290" y="2418280"/>
            <a:ext cx="4471181" cy="206228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10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7293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960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49784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3201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3201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2521714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27073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227073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4545586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250945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0945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6569458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4817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74817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8593330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298689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98689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1061720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0322561" y="464354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0322561" y="503978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5663186" y="985520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368545" y="20324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368545" y="242866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3202435" y="597408"/>
            <a:ext cx="863597" cy="5134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8300998" y="633709"/>
            <a:ext cx="863597" cy="5062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4253255" y="1648229"/>
            <a:ext cx="863597" cy="3033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7289061" y="1645645"/>
            <a:ext cx="863597" cy="3038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5265191" y="2660165"/>
            <a:ext cx="863597" cy="1009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6277126" y="2657581"/>
            <a:ext cx="863597" cy="1014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1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218440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99136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9672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9672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56997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55067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21208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21208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94081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92151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920481" y="3729145"/>
            <a:ext cx="1666240" cy="304376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920481" y="4216825"/>
            <a:ext cx="1666240" cy="304376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3144085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256" name="Group 255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9" y="1007110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6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10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4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7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7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8" y="3520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3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695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0669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71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77771"/>
            <a:ext cx="12192000" cy="580361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777771"/>
            <a:ext cx="12192000" cy="5803611"/>
          </a:xfrm>
          <a:prstGeom prst="rect">
            <a:avLst/>
          </a:prstGeom>
          <a:solidFill>
            <a:srgbClr val="7F7F7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3" y="633678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216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4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1pPr>
            <a:lvl2pPr marL="685722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2pPr>
            <a:lvl3pPr marL="1142867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3pPr>
            <a:lvl4pPr marL="1600016" indent="-228574">
              <a:buFontTx/>
              <a:buBlip>
                <a:blip r:embed="rId3"/>
              </a:buBlip>
              <a:defRPr lang="en-US" smtClean="0">
                <a:solidFill>
                  <a:schemeClr val="bg1"/>
                </a:solidFill>
              </a:defRPr>
            </a:lvl4pPr>
            <a:lvl5pPr marL="2057165" indent="-228574">
              <a:buFontTx/>
              <a:buBlip>
                <a:blip r:embed="rId3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50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0" name="Group 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3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1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85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00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143" indent="-228573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673027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2" name="Group 11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3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1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858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00" indent="-228573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143" indent="-228573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24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9629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2501" y="3280157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25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2" y="2177112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2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43" indent="0" algn="ctr">
              <a:buFontTx/>
              <a:buNone/>
              <a:defRPr/>
            </a:lvl2pPr>
            <a:lvl3pPr marL="914285" indent="0" algn="ctr">
              <a:buFontTx/>
              <a:buNone/>
              <a:defRPr/>
            </a:lvl3pPr>
            <a:lvl4pPr marL="1371428" indent="0" algn="ctr">
              <a:buFontTx/>
              <a:buNone/>
              <a:defRPr/>
            </a:lvl4pPr>
            <a:lvl5pPr marL="1828573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22691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>
            <a:off x="0" y="803835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73" indent="-228573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9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5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91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5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5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43" y="801535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4" y="856341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9" y="1215096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4" y="212727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9" y="2486032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4" y="3735584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9" y="4094341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4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9" y="5574104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marR="0" indent="0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55" lvl="0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898" marR="0" lvl="1" indent="-304755" algn="l" defTabSz="914309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898" lvl="1" indent="-304755" defTabSz="914309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5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43" y="801535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41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843280" y="922747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43" indent="0">
              <a:buNone/>
              <a:defRPr sz="1467"/>
            </a:lvl2pPr>
            <a:lvl3pPr marL="914285" indent="0">
              <a:buNone/>
              <a:defRPr sz="1467"/>
            </a:lvl3pPr>
            <a:lvl4pPr marL="1371428" indent="0">
              <a:buNone/>
              <a:defRPr sz="1467"/>
            </a:lvl4pPr>
            <a:lvl5pPr marL="1828573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90799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0415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3073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5567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Rectangle 25"/>
          <p:cNvSpPr/>
          <p:nvPr userDrawn="1"/>
        </p:nvSpPr>
        <p:spPr>
          <a:xfrm>
            <a:off x="0" y="1"/>
            <a:ext cx="12192000" cy="655678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7"/>
            <a:endParaRPr lang="en-IN" sz="216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02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5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8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83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8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0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8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8" y="3432785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8" y="5075681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9" y="864683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7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7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5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3" y="184186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5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3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5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3" y="5119001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7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7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7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96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3" y="2915927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98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9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8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369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8" y="2418283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2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9" y="2418283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43" indent="0">
              <a:buFont typeface="Arial" panose="020B0604020202020204" pitchFamily="34" charset="0"/>
              <a:buNone/>
              <a:defRPr sz="1333"/>
            </a:lvl2pPr>
            <a:lvl3pPr marL="914285" indent="0">
              <a:buFont typeface="Arial" panose="020B0604020202020204" pitchFamily="34" charset="0"/>
              <a:buNone/>
              <a:defRPr sz="1333"/>
            </a:lvl3pPr>
            <a:lvl4pPr marL="1371428" indent="0">
              <a:buFont typeface="Arial" panose="020B0604020202020204" pitchFamily="34" charset="0"/>
              <a:buNone/>
              <a:defRPr sz="1333"/>
            </a:lvl4pPr>
            <a:lvl5pPr marL="1828573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60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th_Grid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" y="795872"/>
            <a:ext cx="12183353" cy="5793001"/>
            <a:chOff x="0" y="596900"/>
            <a:chExt cx="9144000" cy="4344751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196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</p:spPr>
        <p:txBody>
          <a:bodyPr>
            <a:normAutofit/>
          </a:bodyPr>
          <a:lstStyle>
            <a:lvl1pPr>
              <a:defRPr sz="319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</p:spTree>
    <p:extLst>
      <p:ext uri="{BB962C8B-B14F-4D97-AF65-F5344CB8AC3E}">
        <p14:creationId xmlns:p14="http://schemas.microsoft.com/office/powerpoint/2010/main" val="3806741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4161234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01294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93" name="Group 19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4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50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14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080" indent="-228584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47" indent="-228584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125997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42" Type="http://schemas.openxmlformats.org/officeDocument/2006/relationships/slideLayout" Target="../slideLayouts/slideLayout119.xml"/><Relationship Id="rId47" Type="http://schemas.openxmlformats.org/officeDocument/2006/relationships/slideLayout" Target="../slideLayouts/slideLayout124.xml"/><Relationship Id="rId50" Type="http://schemas.openxmlformats.org/officeDocument/2006/relationships/slideLayout" Target="../slideLayouts/slideLayout127.xml"/><Relationship Id="rId55" Type="http://schemas.openxmlformats.org/officeDocument/2006/relationships/slideLayout" Target="../slideLayouts/slideLayout132.xml"/><Relationship Id="rId63" Type="http://schemas.openxmlformats.org/officeDocument/2006/relationships/theme" Target="../theme/theme5.xml"/><Relationship Id="rId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4.xml"/><Relationship Id="rId40" Type="http://schemas.openxmlformats.org/officeDocument/2006/relationships/slideLayout" Target="../slideLayouts/slideLayout117.xml"/><Relationship Id="rId45" Type="http://schemas.openxmlformats.org/officeDocument/2006/relationships/slideLayout" Target="../slideLayouts/slideLayout122.xml"/><Relationship Id="rId53" Type="http://schemas.openxmlformats.org/officeDocument/2006/relationships/slideLayout" Target="../slideLayouts/slideLayout130.xml"/><Relationship Id="rId58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82.xml"/><Relationship Id="rId61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Relationship Id="rId43" Type="http://schemas.openxmlformats.org/officeDocument/2006/relationships/slideLayout" Target="../slideLayouts/slideLayout120.xml"/><Relationship Id="rId48" Type="http://schemas.openxmlformats.org/officeDocument/2006/relationships/slideLayout" Target="../slideLayouts/slideLayout125.xml"/><Relationship Id="rId56" Type="http://schemas.openxmlformats.org/officeDocument/2006/relationships/slideLayout" Target="../slideLayouts/slideLayout133.xml"/><Relationship Id="rId64" Type="http://schemas.openxmlformats.org/officeDocument/2006/relationships/image" Target="../media/image9.png"/><Relationship Id="rId8" Type="http://schemas.openxmlformats.org/officeDocument/2006/relationships/slideLayout" Target="../slideLayouts/slideLayout85.xml"/><Relationship Id="rId51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38" Type="http://schemas.openxmlformats.org/officeDocument/2006/relationships/slideLayout" Target="../slideLayouts/slideLayout115.xml"/><Relationship Id="rId4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18.xml"/><Relationship Id="rId54" Type="http://schemas.openxmlformats.org/officeDocument/2006/relationships/slideLayout" Target="../slideLayouts/slideLayout131.xml"/><Relationship Id="rId6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49" Type="http://schemas.openxmlformats.org/officeDocument/2006/relationships/slideLayout" Target="../slideLayouts/slideLayout126.xml"/><Relationship Id="rId57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108.xml"/><Relationship Id="rId44" Type="http://schemas.openxmlformats.org/officeDocument/2006/relationships/slideLayout" Target="../slideLayouts/slideLayout121.xml"/><Relationship Id="rId52" Type="http://schemas.openxmlformats.org/officeDocument/2006/relationships/slideLayout" Target="../slideLayouts/slideLayout129.xml"/><Relationship Id="rId6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686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296"/>
            <a:endParaRPr lang="en-US" sz="18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96676" y="6581381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296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Confidential | L&amp;T Technology Services | © 2018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11710" y="6609623"/>
            <a:ext cx="113685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333333" y="633678"/>
            <a:ext cx="11525339" cy="144093"/>
            <a:chOff x="249998" y="488319"/>
            <a:chExt cx="8644004" cy="108070"/>
          </a:xfrm>
        </p:grpSpPr>
        <p:sp>
          <p:nvSpPr>
            <p:cNvPr id="17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7"/>
              <a:endParaRPr lang="en-IN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17DDF-E0B5-48B4-9C77-B94483EBBF34}"/>
              </a:ext>
            </a:extLst>
          </p:cNvPr>
          <p:cNvSpPr txBox="1"/>
          <p:nvPr userDrawn="1"/>
        </p:nvSpPr>
        <p:spPr>
          <a:xfrm>
            <a:off x="11437495" y="6581382"/>
            <a:ext cx="614596" cy="276774"/>
          </a:xfrm>
          <a:prstGeom prst="rect">
            <a:avLst/>
          </a:prstGeom>
          <a:noFill/>
        </p:spPr>
        <p:txBody>
          <a:bodyPr wrap="square" lIns="91345" tIns="45672" rIns="91345" bIns="45672" rtlCol="0">
            <a:spAutoFit/>
          </a:bodyPr>
          <a:lstStyle/>
          <a:p>
            <a:pPr algn="r" defTabSz="913312"/>
            <a:fld id="{D1AD548E-8EA6-684F-9B89-4E9F5DC57BB8}" type="slidenum">
              <a:rPr lang="en-US" sz="1199" smtClean="0">
                <a:solidFill>
                  <a:srgbClr val="FFCC29">
                    <a:lumMod val="75000"/>
                  </a:srgbClr>
                </a:solidFill>
              </a:rPr>
              <a:pPr algn="r" defTabSz="913312"/>
              <a:t>‹#›</a:t>
            </a:fld>
            <a:endParaRPr lang="en-US" sz="1199" dirty="0">
              <a:solidFill>
                <a:srgbClr val="FFCC29">
                  <a:lumMod val="75000"/>
                </a:srgb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0B7F20-3DFA-4074-A05A-E582B7F3982D}"/>
              </a:ext>
            </a:extLst>
          </p:cNvPr>
          <p:cNvGrpSpPr/>
          <p:nvPr userDrawn="1"/>
        </p:nvGrpSpPr>
        <p:grpSpPr>
          <a:xfrm>
            <a:off x="0" y="705723"/>
            <a:ext cx="12192000" cy="5875283"/>
            <a:chOff x="-1" y="596901"/>
            <a:chExt cx="9137515" cy="43751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269A3-F3E8-4940-903E-52482DF40FF2}"/>
                </a:ext>
              </a:extLst>
            </p:cNvPr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5D8F8B-5350-47B0-B2EF-5C7AE15AE5E6}"/>
                </a:ext>
              </a:extLst>
            </p:cNvPr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1EF4BE-52F6-4250-A5C6-C7EC6022B7AE}"/>
                </a:ext>
              </a:extLst>
            </p:cNvPr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2263CA-9918-4512-8D2E-69BB8B0E9DE6}"/>
                </a:ext>
              </a:extLst>
            </p:cNvPr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EADC7E-655E-46F5-8B6D-4E86E7A138AD}"/>
                </a:ext>
              </a:extLst>
            </p:cNvPr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E5435-ACAC-4AB6-99B3-30E82E9E108F}"/>
                </a:ext>
              </a:extLst>
            </p:cNvPr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55E8D-B9AA-4019-BEA0-A1CB756094D7}"/>
                </a:ext>
              </a:extLst>
            </p:cNvPr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307680-02CC-47CD-87E5-5D577138E2ED}"/>
                </a:ext>
              </a:extLst>
            </p:cNvPr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4B42FE-69B1-4827-B804-DD35EC6737F4}"/>
                </a:ext>
              </a:extLst>
            </p:cNvPr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DA603B-327A-4EE1-9779-45322368528E}"/>
                </a:ext>
              </a:extLst>
            </p:cNvPr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374857-BA00-4FC7-8E6C-4F5C98DEB007}"/>
                </a:ext>
              </a:extLst>
            </p:cNvPr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3B192B-5188-4F0E-B7E4-24A09AEF7EFA}"/>
                </a:ext>
              </a:extLst>
            </p:cNvPr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6E0D99-4874-4CC9-A3BD-19D35C8D7C66}"/>
                </a:ext>
              </a:extLst>
            </p:cNvPr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BDD71D-5278-4F34-8BD5-D97E1F1B2187}"/>
                </a:ext>
              </a:extLst>
            </p:cNvPr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8D1CDA-C331-46CE-B0FF-A75B4FB55E7F}"/>
                </a:ext>
              </a:extLst>
            </p:cNvPr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8B14D4-A891-41A0-9310-E676D059397F}"/>
                </a:ext>
              </a:extLst>
            </p:cNvPr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AC3918-AA42-4A20-9144-E1DE3B83C61E}"/>
                </a:ext>
              </a:extLst>
            </p:cNvPr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D33176-FE4A-43F7-B638-2A86FCE57D48}"/>
                </a:ext>
              </a:extLst>
            </p:cNvPr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5C6684-093F-4FE0-A033-52FAED52E042}"/>
                </a:ext>
              </a:extLst>
            </p:cNvPr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E1B62C-AC76-4945-933C-69E60A1F34E2}"/>
                </a:ext>
              </a:extLst>
            </p:cNvPr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2CE530-F0A6-4487-806A-DC26E2913305}"/>
                </a:ext>
              </a:extLst>
            </p:cNvPr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B61CAE-5B6C-4175-9CCF-BEEC449B2B42}"/>
                </a:ext>
              </a:extLst>
            </p:cNvPr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77CEC4-E368-430C-9227-91A3497DBF3D}"/>
                </a:ext>
              </a:extLst>
            </p:cNvPr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75E576-6BEB-46B9-B1ED-1D78055E520A}"/>
                </a:ext>
              </a:extLst>
            </p:cNvPr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C7995C-01ED-4E4C-A3D9-55BAB13AF757}"/>
                </a:ext>
              </a:extLst>
            </p:cNvPr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E995A9-0677-4DD8-BFF9-96163F93B865}"/>
                </a:ext>
              </a:extLst>
            </p:cNvPr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F47814-4BD0-4A9B-BB5E-13E9EF99D3C1}"/>
                </a:ext>
              </a:extLst>
            </p:cNvPr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75A717C-95E1-4A58-8BC5-314585663C3A}"/>
                </a:ext>
              </a:extLst>
            </p:cNvPr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3831DB-7B01-4B1F-9CE5-75D0FD89C0B6}"/>
                </a:ext>
              </a:extLst>
            </p:cNvPr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C59E67-1A88-4B26-A78A-1E40E9E377B4}"/>
                </a:ext>
              </a:extLst>
            </p:cNvPr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7C75B8-7B3E-45D7-A593-9DE32E9043D3}"/>
                </a:ext>
              </a:extLst>
            </p:cNvPr>
            <p:cNvCxnSpPr/>
            <p:nvPr userDrawn="1"/>
          </p:nvCxnSpPr>
          <p:spPr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C1C43E-158E-4961-BCA4-851B53371006}"/>
                </a:ext>
              </a:extLst>
            </p:cNvPr>
            <p:cNvCxnSpPr/>
            <p:nvPr userDrawn="1"/>
          </p:nvCxnSpPr>
          <p:spPr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0ABB19-288B-4C73-9A89-D07C88AE576B}"/>
                </a:ext>
              </a:extLst>
            </p:cNvPr>
            <p:cNvCxnSpPr/>
            <p:nvPr userDrawn="1"/>
          </p:nvCxnSpPr>
          <p:spPr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EA004B-29EA-4CC1-B909-154C2B55F219}"/>
                </a:ext>
              </a:extLst>
            </p:cNvPr>
            <p:cNvCxnSpPr/>
            <p:nvPr userDrawn="1"/>
          </p:nvCxnSpPr>
          <p:spPr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6BC38F-9B6F-4823-9348-B7102A3AAD47}"/>
                </a:ext>
              </a:extLst>
            </p:cNvPr>
            <p:cNvCxnSpPr/>
            <p:nvPr userDrawn="1"/>
          </p:nvCxnSpPr>
          <p:spPr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AC737-3117-4A77-8CC9-10881746CC0F}"/>
                </a:ext>
              </a:extLst>
            </p:cNvPr>
            <p:cNvCxnSpPr/>
            <p:nvPr userDrawn="1"/>
          </p:nvCxnSpPr>
          <p:spPr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E047AA-5529-45CF-84AB-266618620B67}"/>
                </a:ext>
              </a:extLst>
            </p:cNvPr>
            <p:cNvCxnSpPr/>
            <p:nvPr userDrawn="1"/>
          </p:nvCxnSpPr>
          <p:spPr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4C6C71C-0607-4823-B50C-53A0AA1A18D2}"/>
                </a:ext>
              </a:extLst>
            </p:cNvPr>
            <p:cNvCxnSpPr/>
            <p:nvPr userDrawn="1"/>
          </p:nvCxnSpPr>
          <p:spPr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5397A1-E447-4B7B-8660-BE84E46809AB}"/>
                </a:ext>
              </a:extLst>
            </p:cNvPr>
            <p:cNvCxnSpPr/>
            <p:nvPr userDrawn="1"/>
          </p:nvCxnSpPr>
          <p:spPr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1E20CA-574E-4432-92DE-2E04AC1500C4}"/>
                </a:ext>
              </a:extLst>
            </p:cNvPr>
            <p:cNvCxnSpPr/>
            <p:nvPr userDrawn="1"/>
          </p:nvCxnSpPr>
          <p:spPr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F11A315-7F85-4FE8-944F-89A6D0DA90CB}"/>
                </a:ext>
              </a:extLst>
            </p:cNvPr>
            <p:cNvCxnSpPr/>
            <p:nvPr userDrawn="1"/>
          </p:nvCxnSpPr>
          <p:spPr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434D3D7-5B54-47B7-9435-3D88B2464CB0}"/>
                </a:ext>
              </a:extLst>
            </p:cNvPr>
            <p:cNvCxnSpPr/>
            <p:nvPr userDrawn="1"/>
          </p:nvCxnSpPr>
          <p:spPr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6B6EE3-8E8B-467F-9AE7-A9EE11CB03AC}"/>
                </a:ext>
              </a:extLst>
            </p:cNvPr>
            <p:cNvCxnSpPr/>
            <p:nvPr userDrawn="1"/>
          </p:nvCxnSpPr>
          <p:spPr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47BC82-63A0-4BD4-8B5B-1C5C5B1B0B03}"/>
                </a:ext>
              </a:extLst>
            </p:cNvPr>
            <p:cNvCxnSpPr/>
            <p:nvPr userDrawn="1"/>
          </p:nvCxnSpPr>
          <p:spPr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40C11A-5C36-49F1-B541-561FF8A3E1B7}"/>
                </a:ext>
              </a:extLst>
            </p:cNvPr>
            <p:cNvCxnSpPr/>
            <p:nvPr userDrawn="1"/>
          </p:nvCxnSpPr>
          <p:spPr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C4DA34-34BB-40AD-AD15-AC46ABF5E5E4}"/>
                </a:ext>
              </a:extLst>
            </p:cNvPr>
            <p:cNvCxnSpPr/>
            <p:nvPr userDrawn="1"/>
          </p:nvCxnSpPr>
          <p:spPr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992A51F-DC35-484C-A217-F94F14553755}"/>
                </a:ext>
              </a:extLst>
            </p:cNvPr>
            <p:cNvCxnSpPr/>
            <p:nvPr userDrawn="1"/>
          </p:nvCxnSpPr>
          <p:spPr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0853C8-89F7-45E4-9E9A-970B5D5E5A28}"/>
                </a:ext>
              </a:extLst>
            </p:cNvPr>
            <p:cNvCxnSpPr/>
            <p:nvPr userDrawn="1"/>
          </p:nvCxnSpPr>
          <p:spPr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49D309B-E34B-435D-9233-B8B4C3130AD1}"/>
                </a:ext>
              </a:extLst>
            </p:cNvPr>
            <p:cNvCxnSpPr/>
            <p:nvPr userDrawn="1"/>
          </p:nvCxnSpPr>
          <p:spPr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73DFEB-6AD9-44EF-A42C-21ED6C89295C}"/>
                </a:ext>
              </a:extLst>
            </p:cNvPr>
            <p:cNvCxnSpPr/>
            <p:nvPr userDrawn="1"/>
          </p:nvCxnSpPr>
          <p:spPr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C9AA106-9371-4A39-8068-A3542CA13F5F}"/>
                </a:ext>
              </a:extLst>
            </p:cNvPr>
            <p:cNvCxnSpPr/>
            <p:nvPr userDrawn="1"/>
          </p:nvCxnSpPr>
          <p:spPr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E8AD358-3379-4ABC-8931-163D2C6D8BC3}"/>
                </a:ext>
              </a:extLst>
            </p:cNvPr>
            <p:cNvCxnSpPr/>
            <p:nvPr userDrawn="1"/>
          </p:nvCxnSpPr>
          <p:spPr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66F792-A389-460D-A9F5-ECBA71C21C71}"/>
                </a:ext>
              </a:extLst>
            </p:cNvPr>
            <p:cNvCxnSpPr/>
            <p:nvPr userDrawn="1"/>
          </p:nvCxnSpPr>
          <p:spPr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16A721-AFA8-41B5-ACF0-E5009E8A7AAD}"/>
                </a:ext>
              </a:extLst>
            </p:cNvPr>
            <p:cNvCxnSpPr/>
            <p:nvPr userDrawn="1"/>
          </p:nvCxnSpPr>
          <p:spPr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7B6E1D-975F-4296-81FE-ED0A2C254B80}"/>
                </a:ext>
              </a:extLst>
            </p:cNvPr>
            <p:cNvCxnSpPr/>
            <p:nvPr userDrawn="1"/>
          </p:nvCxnSpPr>
          <p:spPr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24F21B-D308-46AF-8D13-41FB4779DC49}"/>
                </a:ext>
              </a:extLst>
            </p:cNvPr>
            <p:cNvCxnSpPr/>
            <p:nvPr userDrawn="1"/>
          </p:nvCxnSpPr>
          <p:spPr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6E640D5-7F7E-449C-9A64-763BB19D1D78}"/>
                </a:ext>
              </a:extLst>
            </p:cNvPr>
            <p:cNvCxnSpPr/>
            <p:nvPr userDrawn="1"/>
          </p:nvCxnSpPr>
          <p:spPr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F07662-92AF-402D-80D7-1CFD8294B417}"/>
                </a:ext>
              </a:extLst>
            </p:cNvPr>
            <p:cNvCxnSpPr/>
            <p:nvPr userDrawn="1"/>
          </p:nvCxnSpPr>
          <p:spPr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70ED82-F73E-4347-BA06-382D89C5FAE3}"/>
                </a:ext>
              </a:extLst>
            </p:cNvPr>
            <p:cNvCxnSpPr/>
            <p:nvPr userDrawn="1"/>
          </p:nvCxnSpPr>
          <p:spPr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7820C3-CD79-4308-B765-67BDFE99A7D5}"/>
                </a:ext>
              </a:extLst>
            </p:cNvPr>
            <p:cNvCxnSpPr/>
            <p:nvPr userDrawn="1"/>
          </p:nvCxnSpPr>
          <p:spPr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D172AF-228C-437D-B1F1-10A0FE72C0F6}"/>
                </a:ext>
              </a:extLst>
            </p:cNvPr>
            <p:cNvCxnSpPr/>
            <p:nvPr userDrawn="1"/>
          </p:nvCxnSpPr>
          <p:spPr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3B9599-94F6-4521-900A-8ADA6DA679FA}"/>
                </a:ext>
              </a:extLst>
            </p:cNvPr>
            <p:cNvCxnSpPr/>
            <p:nvPr userDrawn="1"/>
          </p:nvCxnSpPr>
          <p:spPr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1DD025-5847-4515-A776-FC89DC182D0C}"/>
                </a:ext>
              </a:extLst>
            </p:cNvPr>
            <p:cNvCxnSpPr/>
            <p:nvPr userDrawn="1"/>
          </p:nvCxnSpPr>
          <p:spPr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E95BAF-877D-4A65-8991-EF48B7A1E1D9}"/>
                </a:ext>
              </a:extLst>
            </p:cNvPr>
            <p:cNvCxnSpPr/>
            <p:nvPr userDrawn="1"/>
          </p:nvCxnSpPr>
          <p:spPr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3AF34D-13EA-4F7E-9B3C-A0A66F81D9AD}"/>
                </a:ext>
              </a:extLst>
            </p:cNvPr>
            <p:cNvCxnSpPr/>
            <p:nvPr userDrawn="1"/>
          </p:nvCxnSpPr>
          <p:spPr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40D9110-B4B8-4D98-B2F2-16BF8FD2F544}"/>
                </a:ext>
              </a:extLst>
            </p:cNvPr>
            <p:cNvCxnSpPr/>
            <p:nvPr userDrawn="1"/>
          </p:nvCxnSpPr>
          <p:spPr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CDEED4B-EDFE-4976-AD82-EB339716632D}"/>
                </a:ext>
              </a:extLst>
            </p:cNvPr>
            <p:cNvCxnSpPr/>
            <p:nvPr userDrawn="1"/>
          </p:nvCxnSpPr>
          <p:spPr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2277D9-3BD4-47DB-9745-7C9F452F7A12}"/>
                </a:ext>
              </a:extLst>
            </p:cNvPr>
            <p:cNvCxnSpPr/>
            <p:nvPr userDrawn="1"/>
          </p:nvCxnSpPr>
          <p:spPr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095C53B-C5DF-409E-B2BA-055A395036CD}"/>
                </a:ext>
              </a:extLst>
            </p:cNvPr>
            <p:cNvCxnSpPr/>
            <p:nvPr userDrawn="1"/>
          </p:nvCxnSpPr>
          <p:spPr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4DB690-F869-475C-86D7-8B6F8A2C552F}"/>
                </a:ext>
              </a:extLst>
            </p:cNvPr>
            <p:cNvCxnSpPr/>
            <p:nvPr userDrawn="1"/>
          </p:nvCxnSpPr>
          <p:spPr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40F8088-08E6-4CDF-97B2-F167D3014840}"/>
                </a:ext>
              </a:extLst>
            </p:cNvPr>
            <p:cNvCxnSpPr/>
            <p:nvPr userDrawn="1"/>
          </p:nvCxnSpPr>
          <p:spPr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8E98B3A-BF3D-4637-A252-7FFB8BB1EC5D}"/>
                </a:ext>
              </a:extLst>
            </p:cNvPr>
            <p:cNvCxnSpPr/>
            <p:nvPr userDrawn="1"/>
          </p:nvCxnSpPr>
          <p:spPr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F12EE7E-5DC0-4EB5-9B7A-43C623819D2D}"/>
                </a:ext>
              </a:extLst>
            </p:cNvPr>
            <p:cNvCxnSpPr/>
            <p:nvPr userDrawn="1"/>
          </p:nvCxnSpPr>
          <p:spPr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1AC8155-6A11-4A22-86DF-1A1AD4438224}"/>
                </a:ext>
              </a:extLst>
            </p:cNvPr>
            <p:cNvCxnSpPr/>
            <p:nvPr userDrawn="1"/>
          </p:nvCxnSpPr>
          <p:spPr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A0DE09-B7A5-4CDB-BA7D-FDE2558DA0D4}"/>
                </a:ext>
              </a:extLst>
            </p:cNvPr>
            <p:cNvCxnSpPr/>
            <p:nvPr userDrawn="1"/>
          </p:nvCxnSpPr>
          <p:spPr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C36955-63F3-4469-9890-30960346C92F}"/>
                </a:ext>
              </a:extLst>
            </p:cNvPr>
            <p:cNvCxnSpPr/>
            <p:nvPr userDrawn="1"/>
          </p:nvCxnSpPr>
          <p:spPr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0FAB32-ADE8-48A7-90DE-6F5A4A416F2D}"/>
                </a:ext>
              </a:extLst>
            </p:cNvPr>
            <p:cNvCxnSpPr/>
            <p:nvPr userDrawn="1"/>
          </p:nvCxnSpPr>
          <p:spPr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3B8A94-754D-4BCB-9261-036C22D2BDD2}"/>
                </a:ext>
              </a:extLst>
            </p:cNvPr>
            <p:cNvCxnSpPr/>
            <p:nvPr userDrawn="1"/>
          </p:nvCxnSpPr>
          <p:spPr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E0E24B-CC5D-4567-AFBF-644622690569}"/>
                </a:ext>
              </a:extLst>
            </p:cNvPr>
            <p:cNvCxnSpPr/>
            <p:nvPr userDrawn="1"/>
          </p:nvCxnSpPr>
          <p:spPr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6B8622-26A1-4009-8FE8-3722E922F2D9}"/>
                </a:ext>
              </a:extLst>
            </p:cNvPr>
            <p:cNvCxnSpPr/>
            <p:nvPr userDrawn="1"/>
          </p:nvCxnSpPr>
          <p:spPr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6BFCA4-9ACC-443E-BD02-23DF6D8614EA}"/>
                </a:ext>
              </a:extLst>
            </p:cNvPr>
            <p:cNvCxnSpPr/>
            <p:nvPr userDrawn="1"/>
          </p:nvCxnSpPr>
          <p:spPr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21FEC4-AA1D-4C26-82A4-53115FEC67F7}"/>
                </a:ext>
              </a:extLst>
            </p:cNvPr>
            <p:cNvCxnSpPr/>
            <p:nvPr userDrawn="1"/>
          </p:nvCxnSpPr>
          <p:spPr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E5A476-6173-49EA-B5AC-40300166051C}"/>
                </a:ext>
              </a:extLst>
            </p:cNvPr>
            <p:cNvCxnSpPr/>
            <p:nvPr userDrawn="1"/>
          </p:nvCxnSpPr>
          <p:spPr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31CBC4-87B8-4299-B5B9-CBF0C93D67DE}"/>
                </a:ext>
              </a:extLst>
            </p:cNvPr>
            <p:cNvCxnSpPr/>
            <p:nvPr userDrawn="1"/>
          </p:nvCxnSpPr>
          <p:spPr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855A07-47D1-4AED-9771-A44292AE2C30}"/>
                </a:ext>
              </a:extLst>
            </p:cNvPr>
            <p:cNvCxnSpPr/>
            <p:nvPr userDrawn="1"/>
          </p:nvCxnSpPr>
          <p:spPr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D4C6414-98C1-4D91-B825-71D5D8E1B6D5}"/>
                </a:ext>
              </a:extLst>
            </p:cNvPr>
            <p:cNvCxnSpPr/>
            <p:nvPr userDrawn="1"/>
          </p:nvCxnSpPr>
          <p:spPr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A63851D-3721-4701-99F1-408E06EBBC6F}"/>
                </a:ext>
              </a:extLst>
            </p:cNvPr>
            <p:cNvCxnSpPr/>
            <p:nvPr userDrawn="1"/>
          </p:nvCxnSpPr>
          <p:spPr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5646BA-A19D-4251-B796-072F060AA6A6}"/>
                </a:ext>
              </a:extLst>
            </p:cNvPr>
            <p:cNvCxnSpPr/>
            <p:nvPr userDrawn="1"/>
          </p:nvCxnSpPr>
          <p:spPr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B4A169A-E9CB-407B-AE17-55C1B1F066EE}"/>
                </a:ext>
              </a:extLst>
            </p:cNvPr>
            <p:cNvCxnSpPr/>
            <p:nvPr userDrawn="1"/>
          </p:nvCxnSpPr>
          <p:spPr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3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1" r:id="rId13"/>
    <p:sldLayoutId id="2147483942" r:id="rId14"/>
    <p:sldLayoutId id="2147483943" r:id="rId1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5pPr>
      <a:lvl6pPr marL="583931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6pPr>
      <a:lvl7pPr marL="11679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7pPr>
      <a:lvl8pPr marL="1751855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8pPr>
      <a:lvl9pPr marL="233581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9pPr>
    </p:titleStyle>
    <p:bodyStyle>
      <a:lvl1pPr marL="437965" indent="-437965" algn="l" rtl="0" fontAlgn="base">
        <a:spcBef>
          <a:spcPct val="20000"/>
        </a:spcBef>
        <a:spcAft>
          <a:spcPct val="0"/>
        </a:spcAft>
        <a:defRPr sz="370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948939" indent="-364971" algn="l" rtl="0" fontAlgn="base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Times" pitchFamily="18" charset="0"/>
        </a:defRPr>
      </a:lvl2pPr>
      <a:lvl3pPr marL="1459880" indent="-291965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" pitchFamily="18" charset="0"/>
        </a:defRPr>
      </a:lvl3pPr>
      <a:lvl4pPr marL="2043844" indent="-291965" algn="l" rtl="0" fontAlgn="base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Times" pitchFamily="18" charset="0"/>
        </a:defRPr>
      </a:lvl4pPr>
      <a:lvl5pPr marL="2627801" indent="-291965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5pPr>
      <a:lvl6pPr marL="3211746" indent="-291965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6pPr>
      <a:lvl7pPr marL="3795704" indent="-291965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7pPr>
      <a:lvl8pPr marL="4379637" indent="-291965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8pPr>
      <a:lvl9pPr marL="4963592" indent="-291965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3931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900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1855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35810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19764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3703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7683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71622" algn="l" defTabSz="11679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7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  <p:sldLayoutId id="2147484023" r:id="rId23"/>
    <p:sldLayoutId id="2147484024" r:id="rId24"/>
    <p:sldLayoutId id="2147484025" r:id="rId25"/>
    <p:sldLayoutId id="2147484026" r:id="rId26"/>
    <p:sldLayoutId id="2147484027" r:id="rId27"/>
    <p:sldLayoutId id="2147484028" r:id="rId28"/>
    <p:sldLayoutId id="2147484029" r:id="rId29"/>
    <p:sldLayoutId id="2147484030" r:id="rId30"/>
    <p:sldLayoutId id="2147484031" r:id="rId31"/>
    <p:sldLayoutId id="2147484032" r:id="rId32"/>
  </p:sldLayoutIdLst>
  <p:txStyles>
    <p:titleStyle>
      <a:lvl1pPr algn="l" defTabSz="457098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22" indent="-342822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83" indent="-285686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42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40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38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36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132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229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326" indent="-228549" algn="l" defTabSz="457098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4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2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974168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914354"/>
              <a:t>‹#›</a:t>
            </a:fld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1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766" marR="0" lvl="1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1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2942" marR="0" lvl="2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120" marR="0" lvl="3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1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298" marR="0" lvl="4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1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  <p:sldLayoutId id="2147484055" r:id="rId18"/>
    <p:sldLayoutId id="2147484056" r:id="rId19"/>
    <p:sldLayoutId id="2147484057" r:id="rId20"/>
    <p:sldLayoutId id="2147484058" r:id="rId21"/>
    <p:sldLayoutId id="2147484059" r:id="rId22"/>
    <p:sldLayoutId id="2147484060" r:id="rId23"/>
    <p:sldLayoutId id="2147484061" r:id="rId24"/>
    <p:sldLayoutId id="2147484062" r:id="rId25"/>
    <p:sldLayoutId id="2147484063" r:id="rId26"/>
    <p:sldLayoutId id="2147484064" r:id="rId27"/>
    <p:sldLayoutId id="2147484065" r:id="rId28"/>
    <p:sldLayoutId id="2147484066" r:id="rId29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31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31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31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31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31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602738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286"/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383" y="6638530"/>
            <a:ext cx="2839237" cy="230830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286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Confidential | L&amp;T Technology Services | www.LTTS.com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638530"/>
            <a:ext cx="614596" cy="23083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286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914286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23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5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73" marR="0" lvl="0" indent="-228573" algn="l" defTabSz="9142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4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718" marR="0" lvl="1" indent="-228573" algn="l" defTabSz="9142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64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2858" marR="0" lvl="2" indent="-228573" algn="l" defTabSz="9142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64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000" marR="0" lvl="3" indent="-228573" algn="l" defTabSz="9142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64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143" marR="0" lvl="4" indent="-228573" algn="l" defTabSz="914286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64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2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  <p:sldLayoutId id="2147484090" r:id="rId23"/>
    <p:sldLayoutId id="2147484091" r:id="rId24"/>
    <p:sldLayoutId id="2147484092" r:id="rId25"/>
    <p:sldLayoutId id="2147484093" r:id="rId26"/>
    <p:sldLayoutId id="2147484094" r:id="rId27"/>
    <p:sldLayoutId id="2147484095" r:id="rId28"/>
    <p:sldLayoutId id="2147484096" r:id="rId29"/>
    <p:sldLayoutId id="2147484097" r:id="rId30"/>
    <p:sldLayoutId id="2147484098" r:id="rId31"/>
    <p:sldLayoutId id="2147484099" r:id="rId32"/>
    <p:sldLayoutId id="2147484100" r:id="rId33"/>
    <p:sldLayoutId id="2147484101" r:id="rId34"/>
    <p:sldLayoutId id="2147484102" r:id="rId35"/>
    <p:sldLayoutId id="2147484103" r:id="rId36"/>
    <p:sldLayoutId id="2147484104" r:id="rId37"/>
    <p:sldLayoutId id="2147484105" r:id="rId38"/>
    <p:sldLayoutId id="2147484106" r:id="rId39"/>
    <p:sldLayoutId id="2147484107" r:id="rId40"/>
    <p:sldLayoutId id="2147484108" r:id="rId41"/>
    <p:sldLayoutId id="2147484109" r:id="rId42"/>
    <p:sldLayoutId id="2147484110" r:id="rId43"/>
    <p:sldLayoutId id="2147484111" r:id="rId44"/>
    <p:sldLayoutId id="2147484112" r:id="rId45"/>
    <p:sldLayoutId id="2147484113" r:id="rId46"/>
    <p:sldLayoutId id="2147484114" r:id="rId47"/>
    <p:sldLayoutId id="2147484115" r:id="rId48"/>
    <p:sldLayoutId id="2147484116" r:id="rId49"/>
    <p:sldLayoutId id="2147484117" r:id="rId50"/>
    <p:sldLayoutId id="2147484118" r:id="rId51"/>
    <p:sldLayoutId id="2147484119" r:id="rId52"/>
    <p:sldLayoutId id="2147484120" r:id="rId53"/>
    <p:sldLayoutId id="2147484121" r:id="rId54"/>
    <p:sldLayoutId id="2147484122" r:id="rId55"/>
    <p:sldLayoutId id="2147484123" r:id="rId56"/>
    <p:sldLayoutId id="2147484124" r:id="rId57"/>
    <p:sldLayoutId id="2147484125" r:id="rId58"/>
    <p:sldLayoutId id="2147484126" r:id="rId59"/>
    <p:sldLayoutId id="2147484127" r:id="rId60"/>
    <p:sldLayoutId id="2147484128" r:id="rId61"/>
    <p:sldLayoutId id="2147484129" r:id="rId62"/>
  </p:sldLayoutIdLst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73" marR="0" indent="-228573" algn="l" defTabSz="914286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64"/>
        </a:buBlip>
        <a:tabLst>
          <a:tab pos="241277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18" marR="0" indent="-228573" algn="l" defTabSz="914286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64"/>
        </a:buBlip>
        <a:tabLst>
          <a:tab pos="241277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58" marR="0" indent="-228573" algn="l" defTabSz="914286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64"/>
        </a:buBlip>
        <a:tabLst>
          <a:tab pos="241277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00" marR="0" indent="-228573" algn="l" defTabSz="914286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64"/>
        </a:buBlip>
        <a:tabLst>
          <a:tab pos="241277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43" marR="0" indent="-228573" algn="l" defTabSz="914286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64"/>
        </a:buBlip>
        <a:tabLst>
          <a:tab pos="241277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5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900979-700A-4E8D-98CD-1D9FEB26F819}"/>
              </a:ext>
            </a:extLst>
          </p:cNvPr>
          <p:cNvSpPr/>
          <p:nvPr/>
        </p:nvSpPr>
        <p:spPr>
          <a:xfrm flipV="1">
            <a:off x="0" y="447"/>
            <a:ext cx="12192000" cy="6857107"/>
          </a:xfrm>
          <a:prstGeom prst="rect">
            <a:avLst/>
          </a:prstGeom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431FE2B-2445-4F6D-9D60-4599D6181D8D}"/>
              </a:ext>
            </a:extLst>
          </p:cNvPr>
          <p:cNvSpPr/>
          <p:nvPr/>
        </p:nvSpPr>
        <p:spPr>
          <a:xfrm>
            <a:off x="0" y="1121179"/>
            <a:ext cx="12192000" cy="1120732"/>
          </a:xfrm>
          <a:prstGeom prst="rect">
            <a:avLst/>
          </a:prstGeom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583254A-E10E-4E68-A5C9-983F1D786CB7}"/>
              </a:ext>
            </a:extLst>
          </p:cNvPr>
          <p:cNvSpPr/>
          <p:nvPr/>
        </p:nvSpPr>
        <p:spPr>
          <a:xfrm>
            <a:off x="0" y="529007"/>
            <a:ext cx="12192000" cy="1120732"/>
          </a:xfrm>
          <a:prstGeom prst="rect">
            <a:avLst/>
          </a:prstGeom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821D952-D988-457E-9291-39716C2AA2E9}"/>
              </a:ext>
            </a:extLst>
          </p:cNvPr>
          <p:cNvSpPr/>
          <p:nvPr/>
        </p:nvSpPr>
        <p:spPr>
          <a:xfrm>
            <a:off x="0" y="-73765"/>
            <a:ext cx="12192000" cy="1120732"/>
          </a:xfrm>
          <a:prstGeom prst="rect">
            <a:avLst/>
          </a:prstGeom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86722-877C-43CB-8A07-41FFDCB85E83}"/>
              </a:ext>
            </a:extLst>
          </p:cNvPr>
          <p:cNvSpPr/>
          <p:nvPr/>
        </p:nvSpPr>
        <p:spPr>
          <a:xfrm flipV="1">
            <a:off x="0" y="5736823"/>
            <a:ext cx="12192000" cy="1120732"/>
          </a:xfrm>
          <a:prstGeom prst="rect">
            <a:avLst/>
          </a:prstGeom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81BFD3-1E3C-485B-AA0A-41AD4E666333}"/>
              </a:ext>
            </a:extLst>
          </p:cNvPr>
          <p:cNvSpPr/>
          <p:nvPr/>
        </p:nvSpPr>
        <p:spPr>
          <a:xfrm>
            <a:off x="0" y="12323"/>
            <a:ext cx="12192000" cy="6857552"/>
          </a:xfrm>
          <a:prstGeom prst="rect">
            <a:avLst/>
          </a:prstGeom>
          <a:solidFill>
            <a:srgbClr val="00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68504FB-F0E6-40F7-AEBD-DBB0FF2164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62269"/>
            <a:ext cx="4470400" cy="82446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C1CB302-C64E-46EC-ABB9-FBCCA5146C95}"/>
              </a:ext>
            </a:extLst>
          </p:cNvPr>
          <p:cNvGrpSpPr/>
          <p:nvPr/>
        </p:nvGrpSpPr>
        <p:grpSpPr bwMode="gray">
          <a:xfrm>
            <a:off x="2366905" y="2443568"/>
            <a:ext cx="498634" cy="483857"/>
            <a:chOff x="-3330575" y="3005138"/>
            <a:chExt cx="1533526" cy="1620837"/>
          </a:xfrm>
          <a:solidFill>
            <a:srgbClr val="FFCC29"/>
          </a:solidFill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37722C32-03EE-49A1-857F-5EBA7DF489A3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587383E-1C67-4013-B25A-0D35C112BB76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90C5A4-917E-46D6-905C-487DD1076A88}"/>
              </a:ext>
            </a:extLst>
          </p:cNvPr>
          <p:cNvGrpSpPr/>
          <p:nvPr/>
        </p:nvGrpSpPr>
        <p:grpSpPr bwMode="gray">
          <a:xfrm>
            <a:off x="9616952" y="4000906"/>
            <a:ext cx="500803" cy="484670"/>
            <a:chOff x="2301081" y="6662108"/>
            <a:chExt cx="1500188" cy="1624012"/>
          </a:xfrm>
          <a:solidFill>
            <a:srgbClr val="FFCC29"/>
          </a:solidFill>
        </p:grpSpPr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058B40E-2199-4235-A109-16CBD831618C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198E8E1-EE73-45F9-82D9-E47340FA55D6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68"/>
              <a:ext cx="809626" cy="1123952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9D8E32F-E3C1-4402-BF91-7E7EE10BEBEC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2A2131-00D7-49D9-B988-16684E76A238}"/>
              </a:ext>
            </a:extLst>
          </p:cNvPr>
          <p:cNvGrpSpPr/>
          <p:nvPr/>
        </p:nvGrpSpPr>
        <p:grpSpPr bwMode="gray">
          <a:xfrm>
            <a:off x="8855670" y="227003"/>
            <a:ext cx="498634" cy="483857"/>
            <a:chOff x="-3330575" y="3005138"/>
            <a:chExt cx="1533526" cy="1620837"/>
          </a:xfrm>
          <a:solidFill>
            <a:srgbClr val="FFCC29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F82EDAA-DD9B-4F57-A9D7-848778795BFD}"/>
                </a:ext>
              </a:extLst>
            </p:cNvPr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220DA5C-EC41-4608-93CB-71FE758B4434}"/>
                </a:ext>
              </a:extLst>
            </p:cNvPr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4C5F11-B59E-4225-8407-A522A6389198}"/>
              </a:ext>
            </a:extLst>
          </p:cNvPr>
          <p:cNvGrpSpPr/>
          <p:nvPr/>
        </p:nvGrpSpPr>
        <p:grpSpPr bwMode="gray">
          <a:xfrm>
            <a:off x="11427410" y="1118503"/>
            <a:ext cx="500803" cy="484670"/>
            <a:chOff x="2301081" y="6662108"/>
            <a:chExt cx="1500188" cy="1624012"/>
          </a:xfrm>
          <a:solidFill>
            <a:srgbClr val="FFCC29"/>
          </a:solidFill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EA4DAA8-AC85-40B3-A360-6C0D0304DD77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A14F8D0-E8D1-46D0-8812-BDC812965F87}"/>
                </a:ext>
              </a:extLst>
            </p:cNvPr>
            <p:cNvSpPr>
              <a:spLocks/>
            </p:cNvSpPr>
            <p:nvPr/>
          </p:nvSpPr>
          <p:spPr bwMode="gray">
            <a:xfrm>
              <a:off x="2683669" y="7162168"/>
              <a:ext cx="809626" cy="1123952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B7D518B-B7B5-4A19-AF29-2676ED1642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10" tIns="34255" rIns="68510" bIns="342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0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4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688244-7A78-463C-A76A-354CF1D1A30D}"/>
              </a:ext>
            </a:extLst>
          </p:cNvPr>
          <p:cNvSpPr txBox="1"/>
          <p:nvPr/>
        </p:nvSpPr>
        <p:spPr>
          <a:xfrm>
            <a:off x="9130571" y="411947"/>
            <a:ext cx="252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dirty="0">
                <a:solidFill>
                  <a:srgbClr val="FFFFFF">
                    <a:lumMod val="95000"/>
                  </a:srgbClr>
                </a:solidFill>
                <a:latin typeface="Open Sans Light"/>
              </a:rPr>
              <a:t>The Change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E2324D-B40E-4E9A-8E95-5A1B527D00C6}"/>
              </a:ext>
            </a:extLst>
          </p:cNvPr>
          <p:cNvSpPr/>
          <p:nvPr/>
        </p:nvSpPr>
        <p:spPr>
          <a:xfrm>
            <a:off x="3910943" y="2798542"/>
            <a:ext cx="4710896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OCR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55D93B-D04E-4D52-AFE5-99CEE3969287}"/>
              </a:ext>
            </a:extLst>
          </p:cNvPr>
          <p:cNvSpPr/>
          <p:nvPr/>
        </p:nvSpPr>
        <p:spPr>
          <a:xfrm>
            <a:off x="3701988" y="3334419"/>
            <a:ext cx="5003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Digitize to ease communication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4CA59A36-2596-489D-9D30-26528C07C7ED}"/>
              </a:ext>
            </a:extLst>
          </p:cNvPr>
          <p:cNvSpPr/>
          <p:nvPr/>
        </p:nvSpPr>
        <p:spPr>
          <a:xfrm>
            <a:off x="50909" y="-255019"/>
            <a:ext cx="12275480" cy="6861175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3829050" y="0"/>
            <a:ext cx="3146287" cy="6877051"/>
          </a:xfrm>
          <a:custGeom>
            <a:avLst/>
            <a:gdLst>
              <a:gd name="connsiteX0" fmla="*/ 3181350 w 3181350"/>
              <a:gd name="connsiteY0" fmla="*/ 0 h 6915150"/>
              <a:gd name="connsiteX1" fmla="*/ 0 w 3181350"/>
              <a:gd name="connsiteY1" fmla="*/ 6915150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6915150">
                <a:moveTo>
                  <a:pt x="3181350" y="0"/>
                </a:moveTo>
                <a:lnTo>
                  <a:pt x="0" y="691515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arallelogram 228">
            <a:extLst>
              <a:ext uri="{FF2B5EF4-FFF2-40B4-BE49-F238E27FC236}">
                <a16:creationId xmlns:a16="http://schemas.microsoft.com/office/drawing/2014/main" id="{E27B67EA-220E-4BC6-9610-32AF65B82B3B}"/>
              </a:ext>
            </a:extLst>
          </p:cNvPr>
          <p:cNvSpPr/>
          <p:nvPr/>
        </p:nvSpPr>
        <p:spPr>
          <a:xfrm>
            <a:off x="6619799" y="-13248"/>
            <a:ext cx="4777071" cy="912376"/>
          </a:xfrm>
          <a:prstGeom prst="parallelogram">
            <a:avLst>
              <a:gd name="adj" fmla="val 451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Title 1">
            <a:extLst>
              <a:ext uri="{FF2B5EF4-FFF2-40B4-BE49-F238E27FC236}">
                <a16:creationId xmlns:a16="http://schemas.microsoft.com/office/drawing/2014/main" id="{DA14DE22-E9F9-4611-9841-7D469458892B}"/>
              </a:ext>
            </a:extLst>
          </p:cNvPr>
          <p:cNvSpPr txBox="1">
            <a:spLocks/>
          </p:cNvSpPr>
          <p:nvPr/>
        </p:nvSpPr>
        <p:spPr>
          <a:xfrm>
            <a:off x="6839861" y="-12879"/>
            <a:ext cx="4637883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6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 defTabSz="914332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Problem Statement </a:t>
            </a:r>
            <a:endParaRPr lang="en-IN" sz="1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Freeform 233">
            <a:extLst>
              <a:ext uri="{FF2B5EF4-FFF2-40B4-BE49-F238E27FC236}">
                <a16:creationId xmlns:a16="http://schemas.microsoft.com/office/drawing/2014/main" id="{226B59CB-65A6-4DD9-94A7-E9922673A6FF}"/>
              </a:ext>
            </a:extLst>
          </p:cNvPr>
          <p:cNvSpPr/>
          <p:nvPr/>
        </p:nvSpPr>
        <p:spPr>
          <a:xfrm>
            <a:off x="3877875" y="-12700"/>
            <a:ext cx="3146287" cy="6877051"/>
          </a:xfrm>
          <a:custGeom>
            <a:avLst/>
            <a:gdLst>
              <a:gd name="connsiteX0" fmla="*/ 3181350 w 3181350"/>
              <a:gd name="connsiteY0" fmla="*/ 0 h 6915150"/>
              <a:gd name="connsiteX1" fmla="*/ 0 w 3181350"/>
              <a:gd name="connsiteY1" fmla="*/ 6915150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6915150">
                <a:moveTo>
                  <a:pt x="3181350" y="0"/>
                </a:moveTo>
                <a:lnTo>
                  <a:pt x="0" y="691515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A9280E4F-1F6D-4EBE-83A4-3AA3FCB9B05C}"/>
              </a:ext>
            </a:extLst>
          </p:cNvPr>
          <p:cNvSpPr>
            <a:spLocks/>
          </p:cNvSpPr>
          <p:nvPr/>
        </p:nvSpPr>
        <p:spPr bwMode="auto">
          <a:xfrm>
            <a:off x="7047106" y="3508924"/>
            <a:ext cx="4988116" cy="1772079"/>
          </a:xfrm>
          <a:prstGeom prst="parallelogram">
            <a:avLst>
              <a:gd name="adj" fmla="val 45629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8DBE8469-6968-452F-B158-DE5E214E18C3}"/>
              </a:ext>
            </a:extLst>
          </p:cNvPr>
          <p:cNvSpPr>
            <a:spLocks/>
          </p:cNvSpPr>
          <p:nvPr/>
        </p:nvSpPr>
        <p:spPr bwMode="auto">
          <a:xfrm>
            <a:off x="1798901" y="5298895"/>
            <a:ext cx="6012037" cy="1580172"/>
          </a:xfrm>
          <a:prstGeom prst="parallelogram">
            <a:avLst>
              <a:gd name="adj" fmla="val 4585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F632695-E189-497B-A84E-D12C5171444A}"/>
              </a:ext>
            </a:extLst>
          </p:cNvPr>
          <p:cNvSpPr txBox="1">
            <a:spLocks/>
          </p:cNvSpPr>
          <p:nvPr/>
        </p:nvSpPr>
        <p:spPr>
          <a:xfrm>
            <a:off x="2316781" y="5714914"/>
            <a:ext cx="4947683" cy="1013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171450" indent="-171450" defTabSz="914354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§"/>
              <a:defRPr sz="1400" b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180000" indent="-180000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Font typeface="Segoe UI" panose="020B0502040204020203" pitchFamily="34" charset="0"/>
              <a:buChar char="•"/>
            </a:pPr>
            <a:r>
              <a:rPr lang="en-US" dirty="0">
                <a:latin typeface="+mn-lt"/>
                <a:ea typeface="Segoe UI Symbol" panose="020B0502040204020203" pitchFamily="34" charset="0"/>
                <a:cs typeface="Segoe UI" panose="020B0502040204020203" pitchFamily="34" charset="0"/>
              </a:rPr>
              <a:t>Easy to use – Scan/upload, convert and translate</a:t>
            </a:r>
          </a:p>
          <a:p>
            <a:pPr marL="180000" indent="-180000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Font typeface="Segoe UI" panose="020B0502040204020203" pitchFamily="34" charset="0"/>
              <a:buChar char="•"/>
            </a:pPr>
            <a:r>
              <a:rPr lang="en-US" dirty="0">
                <a:latin typeface="+mn-lt"/>
                <a:ea typeface="Segoe UI Symbol" panose="020B0502040204020203" pitchFamily="34" charset="0"/>
                <a:cs typeface="Segoe UI" panose="020B0502040204020203" pitchFamily="34" charset="0"/>
              </a:rPr>
              <a:t>Open-source software/API – For everyone</a:t>
            </a:r>
          </a:p>
          <a:p>
            <a:pPr marL="180000" indent="-180000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Font typeface="Segoe UI" panose="020B0502040204020203" pitchFamily="34" charset="0"/>
              <a:buChar char="•"/>
            </a:pPr>
            <a:r>
              <a:rPr lang="en-US" dirty="0">
                <a:latin typeface="+mn-lt"/>
                <a:ea typeface="Segoe UI Symbol" panose="020B0502040204020203" pitchFamily="34" charset="0"/>
                <a:cs typeface="Segoe UI" panose="020B0502040204020203" pitchFamily="34" charset="0"/>
              </a:rPr>
              <a:t>Optimized Performance using state-of-the-art A.I Algorithms</a:t>
            </a:r>
          </a:p>
          <a:p>
            <a:pPr marL="180000" indent="-180000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Font typeface="Segoe UI" panose="020B0502040204020203" pitchFamily="34" charset="0"/>
              <a:buChar char="•"/>
            </a:pPr>
            <a:endParaRPr lang="en-US" dirty="0">
              <a:latin typeface="+mn-lt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180000" indent="-180000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Font typeface="Segoe UI" panose="020B0502040204020203" pitchFamily="34" charset="0"/>
              <a:buChar char="•"/>
            </a:pPr>
            <a:endParaRPr lang="en-US" dirty="0">
              <a:latin typeface="+mn-lt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689C1DA-4874-4D7C-9CE6-CE2C0CDAE330}"/>
              </a:ext>
            </a:extLst>
          </p:cNvPr>
          <p:cNvSpPr txBox="1">
            <a:spLocks/>
          </p:cNvSpPr>
          <p:nvPr/>
        </p:nvSpPr>
        <p:spPr>
          <a:xfrm>
            <a:off x="3222388" y="5284489"/>
            <a:ext cx="2879477" cy="35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354">
              <a:lnSpc>
                <a:spcPct val="100000"/>
              </a:lnSpc>
              <a:spcBef>
                <a:spcPct val="0"/>
              </a:spcBef>
              <a:buNone/>
              <a:defRPr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914332"/>
            <a:r>
              <a:rPr lang="en-IN" dirty="0">
                <a:solidFill>
                  <a:srgbClr val="FFFFFF"/>
                </a:solidFill>
              </a:rPr>
              <a:t>HIGHLIGHTS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F1A23E6B-E579-4B71-B0F6-6497EA14E0F7}"/>
              </a:ext>
            </a:extLst>
          </p:cNvPr>
          <p:cNvSpPr>
            <a:spLocks/>
          </p:cNvSpPr>
          <p:nvPr/>
        </p:nvSpPr>
        <p:spPr bwMode="auto">
          <a:xfrm>
            <a:off x="5440555" y="1191357"/>
            <a:ext cx="6735717" cy="2237644"/>
          </a:xfrm>
          <a:prstGeom prst="parallelogram">
            <a:avLst>
              <a:gd name="adj" fmla="val 46739"/>
            </a:avLst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A5444-E485-4D74-BEEB-F01C14151E37}"/>
              </a:ext>
            </a:extLst>
          </p:cNvPr>
          <p:cNvSpPr/>
          <p:nvPr/>
        </p:nvSpPr>
        <p:spPr>
          <a:xfrm>
            <a:off x="6493484" y="1197384"/>
            <a:ext cx="27170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9F870E-415A-4C4C-B71E-E4411A93750D}"/>
              </a:ext>
            </a:extLst>
          </p:cNvPr>
          <p:cNvSpPr/>
          <p:nvPr/>
        </p:nvSpPr>
        <p:spPr>
          <a:xfrm>
            <a:off x="6188649" y="1575131"/>
            <a:ext cx="5239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To develop modular Artificial Intelligence algorithm with accurate scan which can detect/convert/translate any kind of textual literature understandable to human in desired text format and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To develop such algorithm so powerful that language translation becomes smooth which can be applied on technology to overcome communication barriers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4FDD364-D4CF-41D7-AE8B-946264F5A899}"/>
              </a:ext>
            </a:extLst>
          </p:cNvPr>
          <p:cNvSpPr txBox="1">
            <a:spLocks/>
          </p:cNvSpPr>
          <p:nvPr/>
        </p:nvSpPr>
        <p:spPr>
          <a:xfrm>
            <a:off x="8242269" y="3505748"/>
            <a:ext cx="2879477" cy="35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354">
              <a:lnSpc>
                <a:spcPct val="100000"/>
              </a:lnSpc>
              <a:spcBef>
                <a:spcPct val="0"/>
              </a:spcBef>
              <a:buNone/>
              <a:defRPr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914332"/>
            <a:r>
              <a:rPr lang="en-IN" dirty="0"/>
              <a:t>Technology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189E7A3-7591-4895-8B56-072C4535BE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738" y="3935589"/>
            <a:ext cx="714952" cy="57130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DBF356F-A6D7-4FC9-83E2-B35A5B9B64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18" y="3887653"/>
            <a:ext cx="704720" cy="701216"/>
          </a:xfrm>
          <a:prstGeom prst="rect">
            <a:avLst/>
          </a:prstGeom>
        </p:spPr>
      </p:pic>
      <p:pic>
        <p:nvPicPr>
          <p:cNvPr id="95" name="Picture 6" descr="Raspberry Pi SD image - Raspbian (Linux OS)">
            <a:extLst>
              <a:ext uri="{FF2B5EF4-FFF2-40B4-BE49-F238E27FC236}">
                <a16:creationId xmlns:a16="http://schemas.microsoft.com/office/drawing/2014/main" id="{FD1FA02E-1D70-48D5-901D-AB91232F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843" y="3940773"/>
            <a:ext cx="704720" cy="5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Ubuntu logo">
            <a:extLst>
              <a:ext uri="{FF2B5EF4-FFF2-40B4-BE49-F238E27FC236}">
                <a16:creationId xmlns:a16="http://schemas.microsoft.com/office/drawing/2014/main" id="{FE924E49-3771-4D92-958B-4FB632DF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06" y="4689593"/>
            <a:ext cx="588993" cy="46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Qt master logo CMYK 300dpi - Digia Oyj">
            <a:extLst>
              <a:ext uri="{FF2B5EF4-FFF2-40B4-BE49-F238E27FC236}">
                <a16:creationId xmlns:a16="http://schemas.microsoft.com/office/drawing/2014/main" id="{0F8F99CA-6414-4E5B-ADBB-DBE4B349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114" y="4601352"/>
            <a:ext cx="542894" cy="6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Amazon Web Services Vector Logo - Logowik.com">
            <a:extLst>
              <a:ext uri="{FF2B5EF4-FFF2-40B4-BE49-F238E27FC236}">
                <a16:creationId xmlns:a16="http://schemas.microsoft.com/office/drawing/2014/main" id="{E15285AE-2909-47AE-A896-494631DE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843" y="4689593"/>
            <a:ext cx="704720" cy="5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906360-96E9-48F4-8F95-BF5EC9CB3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" y="129129"/>
            <a:ext cx="5227914" cy="3126327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880ABBBC-89B8-4DD0-97EA-BD0FDBAF327E}"/>
              </a:ext>
            </a:extLst>
          </p:cNvPr>
          <p:cNvSpPr/>
          <p:nvPr/>
        </p:nvSpPr>
        <p:spPr>
          <a:xfrm rot="10800000">
            <a:off x="4524166" y="2032985"/>
            <a:ext cx="333799" cy="1831274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7338476-1158-4C92-AA5E-F8E2C15A9CB0}"/>
              </a:ext>
            </a:extLst>
          </p:cNvPr>
          <p:cNvSpPr/>
          <p:nvPr/>
        </p:nvSpPr>
        <p:spPr>
          <a:xfrm>
            <a:off x="2815406" y="3338004"/>
            <a:ext cx="1571160" cy="85225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Translator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5EEB9-4071-4936-97AF-5DCED74ED44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0270"/>
            <a:ext cx="2429794" cy="165130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409CA93F-5CD0-478A-B737-DF86218B6235}"/>
              </a:ext>
            </a:extLst>
          </p:cNvPr>
          <p:cNvSpPr/>
          <p:nvPr/>
        </p:nvSpPr>
        <p:spPr>
          <a:xfrm>
            <a:off x="2216081" y="3685351"/>
            <a:ext cx="541341" cy="20230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4CA59A36-2596-489D-9D30-26528C07C7ED}"/>
              </a:ext>
            </a:extLst>
          </p:cNvPr>
          <p:cNvSpPr/>
          <p:nvPr/>
        </p:nvSpPr>
        <p:spPr>
          <a:xfrm>
            <a:off x="-41740" y="28031"/>
            <a:ext cx="12275480" cy="6861175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3C0B-A9CA-4770-B3D4-FF93D79D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52" y="3475787"/>
            <a:ext cx="5239528" cy="2739525"/>
          </a:xfrm>
          <a:prstGeom prst="rect">
            <a:avLst/>
          </a:prstGeom>
        </p:spPr>
      </p:pic>
      <p:sp>
        <p:nvSpPr>
          <p:cNvPr id="234" name="Freeform 233"/>
          <p:cNvSpPr/>
          <p:nvPr/>
        </p:nvSpPr>
        <p:spPr>
          <a:xfrm>
            <a:off x="3829050" y="0"/>
            <a:ext cx="3146287" cy="6877051"/>
          </a:xfrm>
          <a:custGeom>
            <a:avLst/>
            <a:gdLst>
              <a:gd name="connsiteX0" fmla="*/ 3181350 w 3181350"/>
              <a:gd name="connsiteY0" fmla="*/ 0 h 6915150"/>
              <a:gd name="connsiteX1" fmla="*/ 0 w 3181350"/>
              <a:gd name="connsiteY1" fmla="*/ 6915150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6915150">
                <a:moveTo>
                  <a:pt x="3181350" y="0"/>
                </a:moveTo>
                <a:lnTo>
                  <a:pt x="0" y="691515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arallelogram 228">
            <a:extLst>
              <a:ext uri="{FF2B5EF4-FFF2-40B4-BE49-F238E27FC236}">
                <a16:creationId xmlns:a16="http://schemas.microsoft.com/office/drawing/2014/main" id="{E27B67EA-220E-4BC6-9610-32AF65B82B3B}"/>
              </a:ext>
            </a:extLst>
          </p:cNvPr>
          <p:cNvSpPr/>
          <p:nvPr/>
        </p:nvSpPr>
        <p:spPr>
          <a:xfrm>
            <a:off x="6619799" y="-13248"/>
            <a:ext cx="4777071" cy="912376"/>
          </a:xfrm>
          <a:prstGeom prst="parallelogram">
            <a:avLst>
              <a:gd name="adj" fmla="val 451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Title 1">
            <a:extLst>
              <a:ext uri="{FF2B5EF4-FFF2-40B4-BE49-F238E27FC236}">
                <a16:creationId xmlns:a16="http://schemas.microsoft.com/office/drawing/2014/main" id="{DA14DE22-E9F9-4611-9841-7D469458892B}"/>
              </a:ext>
            </a:extLst>
          </p:cNvPr>
          <p:cNvSpPr txBox="1">
            <a:spLocks/>
          </p:cNvSpPr>
          <p:nvPr/>
        </p:nvSpPr>
        <p:spPr>
          <a:xfrm>
            <a:off x="6839861" y="-12879"/>
            <a:ext cx="4637883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6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algn="ctr" defTabSz="914332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Solution Approach</a:t>
            </a:r>
            <a:endParaRPr lang="en-IN" sz="1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Freeform 233">
            <a:extLst>
              <a:ext uri="{FF2B5EF4-FFF2-40B4-BE49-F238E27FC236}">
                <a16:creationId xmlns:a16="http://schemas.microsoft.com/office/drawing/2014/main" id="{226B59CB-65A6-4DD9-94A7-E9922673A6FF}"/>
              </a:ext>
            </a:extLst>
          </p:cNvPr>
          <p:cNvSpPr/>
          <p:nvPr/>
        </p:nvSpPr>
        <p:spPr>
          <a:xfrm>
            <a:off x="3877875" y="-12700"/>
            <a:ext cx="3146287" cy="6877051"/>
          </a:xfrm>
          <a:custGeom>
            <a:avLst/>
            <a:gdLst>
              <a:gd name="connsiteX0" fmla="*/ 3181350 w 3181350"/>
              <a:gd name="connsiteY0" fmla="*/ 0 h 6915150"/>
              <a:gd name="connsiteX1" fmla="*/ 0 w 3181350"/>
              <a:gd name="connsiteY1" fmla="*/ 6915150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6915150">
                <a:moveTo>
                  <a:pt x="3181350" y="0"/>
                </a:moveTo>
                <a:lnTo>
                  <a:pt x="0" y="6915150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689C1DA-4874-4D7C-9CE6-CE2C0CDAE330}"/>
              </a:ext>
            </a:extLst>
          </p:cNvPr>
          <p:cNvSpPr txBox="1">
            <a:spLocks/>
          </p:cNvSpPr>
          <p:nvPr/>
        </p:nvSpPr>
        <p:spPr>
          <a:xfrm>
            <a:off x="3322998" y="5065160"/>
            <a:ext cx="2879477" cy="35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354">
              <a:lnSpc>
                <a:spcPct val="100000"/>
              </a:lnSpc>
              <a:spcBef>
                <a:spcPct val="0"/>
              </a:spcBef>
              <a:buNone/>
              <a:defRPr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914332"/>
            <a:r>
              <a:rPr lang="en-IN" dirty="0">
                <a:solidFill>
                  <a:srgbClr val="FFFFFF"/>
                </a:solidFill>
              </a:rPr>
              <a:t>HIGHLIGHTS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F1A23E6B-E579-4B71-B0F6-6497EA14E0F7}"/>
              </a:ext>
            </a:extLst>
          </p:cNvPr>
          <p:cNvSpPr>
            <a:spLocks/>
          </p:cNvSpPr>
          <p:nvPr/>
        </p:nvSpPr>
        <p:spPr bwMode="auto">
          <a:xfrm>
            <a:off x="5440555" y="1191357"/>
            <a:ext cx="6735717" cy="2237644"/>
          </a:xfrm>
          <a:prstGeom prst="parallelogram">
            <a:avLst>
              <a:gd name="adj" fmla="val 46739"/>
            </a:avLst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A5444-E485-4D74-BEEB-F01C14151E37}"/>
              </a:ext>
            </a:extLst>
          </p:cNvPr>
          <p:cNvSpPr/>
          <p:nvPr/>
        </p:nvSpPr>
        <p:spPr>
          <a:xfrm>
            <a:off x="6493484" y="1197384"/>
            <a:ext cx="27170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9F870E-415A-4C4C-B71E-E4411A93750D}"/>
              </a:ext>
            </a:extLst>
          </p:cNvPr>
          <p:cNvSpPr/>
          <p:nvPr/>
        </p:nvSpPr>
        <p:spPr>
          <a:xfrm>
            <a:off x="6244140" y="1498615"/>
            <a:ext cx="5239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354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A digital solution based  on Artificial Intelligence algorithms to scan and recognize text characters which can be then converted and translated</a:t>
            </a:r>
          </a:p>
          <a:p>
            <a:pPr marL="285750" lvl="0" indent="-285750" defTabSz="914354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The algorithm has three phases: scanning, converting and translating</a:t>
            </a:r>
          </a:p>
          <a:p>
            <a:pPr marL="285750" lvl="0" indent="-285750" defTabSz="914354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End to end use of open-source platforms for scalability</a:t>
            </a:r>
          </a:p>
          <a:p>
            <a:pPr marL="285750" lvl="0" indent="-285750" defTabSz="914354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Used cutting edge solution based on current market demand and trends</a:t>
            </a:r>
          </a:p>
          <a:p>
            <a:pPr marL="285750" lvl="0" indent="-285750" defTabSz="914354"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285750" indent="-285750" defTabSz="914354"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35D7D3-44D9-4C66-9332-F70CF518BEB8}"/>
              </a:ext>
            </a:extLst>
          </p:cNvPr>
          <p:cNvSpPr/>
          <p:nvPr/>
        </p:nvSpPr>
        <p:spPr>
          <a:xfrm>
            <a:off x="790702" y="457883"/>
            <a:ext cx="3810435" cy="36600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277B0A2-FC77-4B8E-A0E2-0E3E8E6E9A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411" y="413013"/>
            <a:ext cx="4070807" cy="3987456"/>
            <a:chOff x="1648" y="336"/>
            <a:chExt cx="2464" cy="2527"/>
          </a:xfr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grpSpPr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CD8E5850-0220-44D1-AC92-668790450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403"/>
              <a:ext cx="1205" cy="1849"/>
            </a:xfrm>
            <a:custGeom>
              <a:avLst/>
              <a:gdLst>
                <a:gd name="T0" fmla="*/ 2409 w 2411"/>
                <a:gd name="T1" fmla="*/ 2400 h 3698"/>
                <a:gd name="T2" fmla="*/ 2399 w 2411"/>
                <a:gd name="T3" fmla="*/ 2214 h 3698"/>
                <a:gd name="T4" fmla="*/ 2373 w 2411"/>
                <a:gd name="T5" fmla="*/ 2032 h 3698"/>
                <a:gd name="T6" fmla="*/ 2335 w 2411"/>
                <a:gd name="T7" fmla="*/ 1855 h 3698"/>
                <a:gd name="T8" fmla="*/ 2284 w 2411"/>
                <a:gd name="T9" fmla="*/ 1683 h 3698"/>
                <a:gd name="T10" fmla="*/ 2222 w 2411"/>
                <a:gd name="T11" fmla="*/ 1515 h 3698"/>
                <a:gd name="T12" fmla="*/ 2149 w 2411"/>
                <a:gd name="T13" fmla="*/ 1355 h 3698"/>
                <a:gd name="T14" fmla="*/ 2063 w 2411"/>
                <a:gd name="T15" fmla="*/ 1199 h 3698"/>
                <a:gd name="T16" fmla="*/ 1967 w 2411"/>
                <a:gd name="T17" fmla="*/ 1053 h 3698"/>
                <a:gd name="T18" fmla="*/ 1862 w 2411"/>
                <a:gd name="T19" fmla="*/ 912 h 3698"/>
                <a:gd name="T20" fmla="*/ 1747 w 2411"/>
                <a:gd name="T21" fmla="*/ 780 h 3698"/>
                <a:gd name="T22" fmla="*/ 1622 w 2411"/>
                <a:gd name="T23" fmla="*/ 656 h 3698"/>
                <a:gd name="T24" fmla="*/ 1491 w 2411"/>
                <a:gd name="T25" fmla="*/ 542 h 3698"/>
                <a:gd name="T26" fmla="*/ 1351 w 2411"/>
                <a:gd name="T27" fmla="*/ 438 h 3698"/>
                <a:gd name="T28" fmla="*/ 1203 w 2411"/>
                <a:gd name="T29" fmla="*/ 342 h 3698"/>
                <a:gd name="T30" fmla="*/ 1047 w 2411"/>
                <a:gd name="T31" fmla="*/ 258 h 3698"/>
                <a:gd name="T32" fmla="*/ 887 w 2411"/>
                <a:gd name="T33" fmla="*/ 185 h 3698"/>
                <a:gd name="T34" fmla="*/ 719 w 2411"/>
                <a:gd name="T35" fmla="*/ 122 h 3698"/>
                <a:gd name="T36" fmla="*/ 547 w 2411"/>
                <a:gd name="T37" fmla="*/ 72 h 3698"/>
                <a:gd name="T38" fmla="*/ 368 w 2411"/>
                <a:gd name="T39" fmla="*/ 35 h 3698"/>
                <a:gd name="T40" fmla="*/ 187 w 2411"/>
                <a:gd name="T41" fmla="*/ 11 h 3698"/>
                <a:gd name="T42" fmla="*/ 0 w 2411"/>
                <a:gd name="T43" fmla="*/ 0 h 3698"/>
                <a:gd name="T44" fmla="*/ 13 w 2411"/>
                <a:gd name="T45" fmla="*/ 558 h 3698"/>
                <a:gd name="T46" fmla="*/ 154 w 2411"/>
                <a:gd name="T47" fmla="*/ 568 h 3698"/>
                <a:gd name="T48" fmla="*/ 293 w 2411"/>
                <a:gd name="T49" fmla="*/ 587 h 3698"/>
                <a:gd name="T50" fmla="*/ 429 w 2411"/>
                <a:gd name="T51" fmla="*/ 618 h 3698"/>
                <a:gd name="T52" fmla="*/ 562 w 2411"/>
                <a:gd name="T53" fmla="*/ 658 h 3698"/>
                <a:gd name="T54" fmla="*/ 690 w 2411"/>
                <a:gd name="T55" fmla="*/ 706 h 3698"/>
                <a:gd name="T56" fmla="*/ 814 w 2411"/>
                <a:gd name="T57" fmla="*/ 764 h 3698"/>
                <a:gd name="T58" fmla="*/ 931 w 2411"/>
                <a:gd name="T59" fmla="*/ 830 h 3698"/>
                <a:gd name="T60" fmla="*/ 1044 w 2411"/>
                <a:gd name="T61" fmla="*/ 903 h 3698"/>
                <a:gd name="T62" fmla="*/ 1151 w 2411"/>
                <a:gd name="T63" fmla="*/ 986 h 3698"/>
                <a:gd name="T64" fmla="*/ 1253 w 2411"/>
                <a:gd name="T65" fmla="*/ 1074 h 3698"/>
                <a:gd name="T66" fmla="*/ 1348 w 2411"/>
                <a:gd name="T67" fmla="*/ 1169 h 3698"/>
                <a:gd name="T68" fmla="*/ 1435 w 2411"/>
                <a:gd name="T69" fmla="*/ 1271 h 3698"/>
                <a:gd name="T70" fmla="*/ 1515 w 2411"/>
                <a:gd name="T71" fmla="*/ 1379 h 3698"/>
                <a:gd name="T72" fmla="*/ 1589 w 2411"/>
                <a:gd name="T73" fmla="*/ 1492 h 3698"/>
                <a:gd name="T74" fmla="*/ 1653 w 2411"/>
                <a:gd name="T75" fmla="*/ 1611 h 3698"/>
                <a:gd name="T76" fmla="*/ 1709 w 2411"/>
                <a:gd name="T77" fmla="*/ 1735 h 3698"/>
                <a:gd name="T78" fmla="*/ 1756 w 2411"/>
                <a:gd name="T79" fmla="*/ 1863 h 3698"/>
                <a:gd name="T80" fmla="*/ 1796 w 2411"/>
                <a:gd name="T81" fmla="*/ 1996 h 3698"/>
                <a:gd name="T82" fmla="*/ 1825 w 2411"/>
                <a:gd name="T83" fmla="*/ 2131 h 3698"/>
                <a:gd name="T84" fmla="*/ 1843 w 2411"/>
                <a:gd name="T85" fmla="*/ 2272 h 3698"/>
                <a:gd name="T86" fmla="*/ 1853 w 2411"/>
                <a:gd name="T87" fmla="*/ 2415 h 3698"/>
                <a:gd name="T88" fmla="*/ 1853 w 2411"/>
                <a:gd name="T89" fmla="*/ 2523 h 3698"/>
                <a:gd name="T90" fmla="*/ 1839 w 2411"/>
                <a:gd name="T91" fmla="*/ 2702 h 3698"/>
                <a:gd name="T92" fmla="*/ 1808 w 2411"/>
                <a:gd name="T93" fmla="*/ 2874 h 3698"/>
                <a:gd name="T94" fmla="*/ 1764 w 2411"/>
                <a:gd name="T95" fmla="*/ 3042 h 3698"/>
                <a:gd name="T96" fmla="*/ 1705 w 2411"/>
                <a:gd name="T97" fmla="*/ 3204 h 3698"/>
                <a:gd name="T98" fmla="*/ 1630 w 2411"/>
                <a:gd name="T99" fmla="*/ 3358 h 3698"/>
                <a:gd name="T100" fmla="*/ 2229 w 2411"/>
                <a:gd name="T101" fmla="*/ 3690 h 3698"/>
                <a:gd name="T102" fmla="*/ 2152 w 2411"/>
                <a:gd name="T103" fmla="*/ 3562 h 3698"/>
                <a:gd name="T104" fmla="*/ 2243 w 2411"/>
                <a:gd name="T105" fmla="*/ 3359 h 3698"/>
                <a:gd name="T106" fmla="*/ 2315 w 2411"/>
                <a:gd name="T107" fmla="*/ 3146 h 3698"/>
                <a:gd name="T108" fmla="*/ 2367 w 2411"/>
                <a:gd name="T109" fmla="*/ 2925 h 3698"/>
                <a:gd name="T110" fmla="*/ 2400 w 2411"/>
                <a:gd name="T111" fmla="*/ 2697 h 3698"/>
                <a:gd name="T112" fmla="*/ 2411 w 2411"/>
                <a:gd name="T113" fmla="*/ 2462 h 3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1" h="3698">
                  <a:moveTo>
                    <a:pt x="2411" y="2462"/>
                  </a:moveTo>
                  <a:lnTo>
                    <a:pt x="2411" y="2462"/>
                  </a:lnTo>
                  <a:lnTo>
                    <a:pt x="2409" y="2400"/>
                  </a:lnTo>
                  <a:lnTo>
                    <a:pt x="2408" y="2337"/>
                  </a:lnTo>
                  <a:lnTo>
                    <a:pt x="2403" y="2275"/>
                  </a:lnTo>
                  <a:lnTo>
                    <a:pt x="2399" y="2214"/>
                  </a:lnTo>
                  <a:lnTo>
                    <a:pt x="2391" y="2153"/>
                  </a:lnTo>
                  <a:lnTo>
                    <a:pt x="2384" y="2092"/>
                  </a:lnTo>
                  <a:lnTo>
                    <a:pt x="2373" y="2032"/>
                  </a:lnTo>
                  <a:lnTo>
                    <a:pt x="2362" y="1973"/>
                  </a:lnTo>
                  <a:lnTo>
                    <a:pt x="2350" y="1913"/>
                  </a:lnTo>
                  <a:lnTo>
                    <a:pt x="2335" y="1855"/>
                  </a:lnTo>
                  <a:lnTo>
                    <a:pt x="2319" y="1797"/>
                  </a:lnTo>
                  <a:lnTo>
                    <a:pt x="2303" y="1739"/>
                  </a:lnTo>
                  <a:lnTo>
                    <a:pt x="2284" y="1683"/>
                  </a:lnTo>
                  <a:lnTo>
                    <a:pt x="2265" y="1626"/>
                  </a:lnTo>
                  <a:lnTo>
                    <a:pt x="2245" y="1570"/>
                  </a:lnTo>
                  <a:lnTo>
                    <a:pt x="2222" y="1515"/>
                  </a:lnTo>
                  <a:lnTo>
                    <a:pt x="2199" y="1462"/>
                  </a:lnTo>
                  <a:lnTo>
                    <a:pt x="2175" y="1407"/>
                  </a:lnTo>
                  <a:lnTo>
                    <a:pt x="2149" y="1355"/>
                  </a:lnTo>
                  <a:lnTo>
                    <a:pt x="2121" y="1301"/>
                  </a:lnTo>
                  <a:lnTo>
                    <a:pt x="2092" y="1251"/>
                  </a:lnTo>
                  <a:lnTo>
                    <a:pt x="2063" y="1199"/>
                  </a:lnTo>
                  <a:lnTo>
                    <a:pt x="2033" y="1150"/>
                  </a:lnTo>
                  <a:lnTo>
                    <a:pt x="2001" y="1100"/>
                  </a:lnTo>
                  <a:lnTo>
                    <a:pt x="1967" y="1053"/>
                  </a:lnTo>
                  <a:lnTo>
                    <a:pt x="1933" y="1005"/>
                  </a:lnTo>
                  <a:lnTo>
                    <a:pt x="1898" y="958"/>
                  </a:lnTo>
                  <a:lnTo>
                    <a:pt x="1862" y="912"/>
                  </a:lnTo>
                  <a:lnTo>
                    <a:pt x="1825" y="868"/>
                  </a:lnTo>
                  <a:lnTo>
                    <a:pt x="1787" y="824"/>
                  </a:lnTo>
                  <a:lnTo>
                    <a:pt x="1747" y="780"/>
                  </a:lnTo>
                  <a:lnTo>
                    <a:pt x="1706" y="738"/>
                  </a:lnTo>
                  <a:lnTo>
                    <a:pt x="1665" y="697"/>
                  </a:lnTo>
                  <a:lnTo>
                    <a:pt x="1622" y="656"/>
                  </a:lnTo>
                  <a:lnTo>
                    <a:pt x="1579" y="618"/>
                  </a:lnTo>
                  <a:lnTo>
                    <a:pt x="1535" y="580"/>
                  </a:lnTo>
                  <a:lnTo>
                    <a:pt x="1491" y="542"/>
                  </a:lnTo>
                  <a:lnTo>
                    <a:pt x="1445" y="507"/>
                  </a:lnTo>
                  <a:lnTo>
                    <a:pt x="1398" y="472"/>
                  </a:lnTo>
                  <a:lnTo>
                    <a:pt x="1351" y="438"/>
                  </a:lnTo>
                  <a:lnTo>
                    <a:pt x="1302" y="404"/>
                  </a:lnTo>
                  <a:lnTo>
                    <a:pt x="1253" y="372"/>
                  </a:lnTo>
                  <a:lnTo>
                    <a:pt x="1203" y="342"/>
                  </a:lnTo>
                  <a:lnTo>
                    <a:pt x="1151" y="313"/>
                  </a:lnTo>
                  <a:lnTo>
                    <a:pt x="1100" y="285"/>
                  </a:lnTo>
                  <a:lnTo>
                    <a:pt x="1047" y="258"/>
                  </a:lnTo>
                  <a:lnTo>
                    <a:pt x="994" y="232"/>
                  </a:lnTo>
                  <a:lnTo>
                    <a:pt x="940" y="208"/>
                  </a:lnTo>
                  <a:lnTo>
                    <a:pt x="887" y="185"/>
                  </a:lnTo>
                  <a:lnTo>
                    <a:pt x="830" y="162"/>
                  </a:lnTo>
                  <a:lnTo>
                    <a:pt x="775" y="142"/>
                  </a:lnTo>
                  <a:lnTo>
                    <a:pt x="719" y="122"/>
                  </a:lnTo>
                  <a:lnTo>
                    <a:pt x="663" y="104"/>
                  </a:lnTo>
                  <a:lnTo>
                    <a:pt x="605" y="87"/>
                  </a:lnTo>
                  <a:lnTo>
                    <a:pt x="547" y="72"/>
                  </a:lnTo>
                  <a:lnTo>
                    <a:pt x="487" y="58"/>
                  </a:lnTo>
                  <a:lnTo>
                    <a:pt x="428" y="46"/>
                  </a:lnTo>
                  <a:lnTo>
                    <a:pt x="368" y="35"/>
                  </a:lnTo>
                  <a:lnTo>
                    <a:pt x="309" y="26"/>
                  </a:lnTo>
                  <a:lnTo>
                    <a:pt x="248" y="17"/>
                  </a:lnTo>
                  <a:lnTo>
                    <a:pt x="187" y="11"/>
                  </a:lnTo>
                  <a:lnTo>
                    <a:pt x="124" y="5"/>
                  </a:lnTo>
                  <a:lnTo>
                    <a:pt x="63" y="2"/>
                  </a:lnTo>
                  <a:lnTo>
                    <a:pt x="0" y="0"/>
                  </a:lnTo>
                  <a:lnTo>
                    <a:pt x="167" y="295"/>
                  </a:lnTo>
                  <a:lnTo>
                    <a:pt x="13" y="558"/>
                  </a:lnTo>
                  <a:lnTo>
                    <a:pt x="13" y="558"/>
                  </a:lnTo>
                  <a:lnTo>
                    <a:pt x="60" y="560"/>
                  </a:lnTo>
                  <a:lnTo>
                    <a:pt x="107" y="563"/>
                  </a:lnTo>
                  <a:lnTo>
                    <a:pt x="154" y="568"/>
                  </a:lnTo>
                  <a:lnTo>
                    <a:pt x="202" y="574"/>
                  </a:lnTo>
                  <a:lnTo>
                    <a:pt x="248" y="580"/>
                  </a:lnTo>
                  <a:lnTo>
                    <a:pt x="293" y="587"/>
                  </a:lnTo>
                  <a:lnTo>
                    <a:pt x="339" y="597"/>
                  </a:lnTo>
                  <a:lnTo>
                    <a:pt x="385" y="607"/>
                  </a:lnTo>
                  <a:lnTo>
                    <a:pt x="429" y="618"/>
                  </a:lnTo>
                  <a:lnTo>
                    <a:pt x="475" y="630"/>
                  </a:lnTo>
                  <a:lnTo>
                    <a:pt x="518" y="644"/>
                  </a:lnTo>
                  <a:lnTo>
                    <a:pt x="562" y="658"/>
                  </a:lnTo>
                  <a:lnTo>
                    <a:pt x="605" y="673"/>
                  </a:lnTo>
                  <a:lnTo>
                    <a:pt x="647" y="690"/>
                  </a:lnTo>
                  <a:lnTo>
                    <a:pt x="690" y="706"/>
                  </a:lnTo>
                  <a:lnTo>
                    <a:pt x="731" y="725"/>
                  </a:lnTo>
                  <a:lnTo>
                    <a:pt x="772" y="745"/>
                  </a:lnTo>
                  <a:lnTo>
                    <a:pt x="814" y="764"/>
                  </a:lnTo>
                  <a:lnTo>
                    <a:pt x="853" y="786"/>
                  </a:lnTo>
                  <a:lnTo>
                    <a:pt x="893" y="807"/>
                  </a:lnTo>
                  <a:lnTo>
                    <a:pt x="931" y="830"/>
                  </a:lnTo>
                  <a:lnTo>
                    <a:pt x="969" y="854"/>
                  </a:lnTo>
                  <a:lnTo>
                    <a:pt x="1007" y="879"/>
                  </a:lnTo>
                  <a:lnTo>
                    <a:pt x="1044" y="903"/>
                  </a:lnTo>
                  <a:lnTo>
                    <a:pt x="1081" y="931"/>
                  </a:lnTo>
                  <a:lnTo>
                    <a:pt x="1116" y="957"/>
                  </a:lnTo>
                  <a:lnTo>
                    <a:pt x="1151" y="986"/>
                  </a:lnTo>
                  <a:lnTo>
                    <a:pt x="1186" y="1013"/>
                  </a:lnTo>
                  <a:lnTo>
                    <a:pt x="1219" y="1044"/>
                  </a:lnTo>
                  <a:lnTo>
                    <a:pt x="1253" y="1074"/>
                  </a:lnTo>
                  <a:lnTo>
                    <a:pt x="1285" y="1105"/>
                  </a:lnTo>
                  <a:lnTo>
                    <a:pt x="1316" y="1137"/>
                  </a:lnTo>
                  <a:lnTo>
                    <a:pt x="1348" y="1169"/>
                  </a:lnTo>
                  <a:lnTo>
                    <a:pt x="1377" y="1202"/>
                  </a:lnTo>
                  <a:lnTo>
                    <a:pt x="1406" y="1236"/>
                  </a:lnTo>
                  <a:lnTo>
                    <a:pt x="1435" y="1271"/>
                  </a:lnTo>
                  <a:lnTo>
                    <a:pt x="1462" y="1306"/>
                  </a:lnTo>
                  <a:lnTo>
                    <a:pt x="1489" y="1343"/>
                  </a:lnTo>
                  <a:lnTo>
                    <a:pt x="1515" y="1379"/>
                  </a:lnTo>
                  <a:lnTo>
                    <a:pt x="1540" y="1416"/>
                  </a:lnTo>
                  <a:lnTo>
                    <a:pt x="1564" y="1454"/>
                  </a:lnTo>
                  <a:lnTo>
                    <a:pt x="1589" y="1492"/>
                  </a:lnTo>
                  <a:lnTo>
                    <a:pt x="1610" y="1532"/>
                  </a:lnTo>
                  <a:lnTo>
                    <a:pt x="1633" y="1571"/>
                  </a:lnTo>
                  <a:lnTo>
                    <a:pt x="1653" y="1611"/>
                  </a:lnTo>
                  <a:lnTo>
                    <a:pt x="1673" y="1652"/>
                  </a:lnTo>
                  <a:lnTo>
                    <a:pt x="1691" y="1693"/>
                  </a:lnTo>
                  <a:lnTo>
                    <a:pt x="1709" y="1735"/>
                  </a:lnTo>
                  <a:lnTo>
                    <a:pt x="1726" y="1777"/>
                  </a:lnTo>
                  <a:lnTo>
                    <a:pt x="1743" y="1820"/>
                  </a:lnTo>
                  <a:lnTo>
                    <a:pt x="1756" y="1863"/>
                  </a:lnTo>
                  <a:lnTo>
                    <a:pt x="1772" y="1907"/>
                  </a:lnTo>
                  <a:lnTo>
                    <a:pt x="1784" y="1951"/>
                  </a:lnTo>
                  <a:lnTo>
                    <a:pt x="1796" y="1996"/>
                  </a:lnTo>
                  <a:lnTo>
                    <a:pt x="1807" y="2041"/>
                  </a:lnTo>
                  <a:lnTo>
                    <a:pt x="1816" y="2086"/>
                  </a:lnTo>
                  <a:lnTo>
                    <a:pt x="1825" y="2131"/>
                  </a:lnTo>
                  <a:lnTo>
                    <a:pt x="1833" y="2179"/>
                  </a:lnTo>
                  <a:lnTo>
                    <a:pt x="1839" y="2224"/>
                  </a:lnTo>
                  <a:lnTo>
                    <a:pt x="1843" y="2272"/>
                  </a:lnTo>
                  <a:lnTo>
                    <a:pt x="1848" y="2319"/>
                  </a:lnTo>
                  <a:lnTo>
                    <a:pt x="1851" y="2366"/>
                  </a:lnTo>
                  <a:lnTo>
                    <a:pt x="1853" y="2415"/>
                  </a:lnTo>
                  <a:lnTo>
                    <a:pt x="1853" y="2462"/>
                  </a:lnTo>
                  <a:lnTo>
                    <a:pt x="1853" y="2462"/>
                  </a:lnTo>
                  <a:lnTo>
                    <a:pt x="1853" y="2523"/>
                  </a:lnTo>
                  <a:lnTo>
                    <a:pt x="1850" y="2583"/>
                  </a:lnTo>
                  <a:lnTo>
                    <a:pt x="1845" y="2642"/>
                  </a:lnTo>
                  <a:lnTo>
                    <a:pt x="1839" y="2702"/>
                  </a:lnTo>
                  <a:lnTo>
                    <a:pt x="1830" y="2760"/>
                  </a:lnTo>
                  <a:lnTo>
                    <a:pt x="1821" y="2818"/>
                  </a:lnTo>
                  <a:lnTo>
                    <a:pt x="1808" y="2874"/>
                  </a:lnTo>
                  <a:lnTo>
                    <a:pt x="1795" y="2931"/>
                  </a:lnTo>
                  <a:lnTo>
                    <a:pt x="1781" y="2987"/>
                  </a:lnTo>
                  <a:lnTo>
                    <a:pt x="1764" y="3042"/>
                  </a:lnTo>
                  <a:lnTo>
                    <a:pt x="1746" y="3097"/>
                  </a:lnTo>
                  <a:lnTo>
                    <a:pt x="1726" y="3150"/>
                  </a:lnTo>
                  <a:lnTo>
                    <a:pt x="1705" y="3204"/>
                  </a:lnTo>
                  <a:lnTo>
                    <a:pt x="1680" y="3256"/>
                  </a:lnTo>
                  <a:lnTo>
                    <a:pt x="1656" y="3307"/>
                  </a:lnTo>
                  <a:lnTo>
                    <a:pt x="1630" y="3358"/>
                  </a:lnTo>
                  <a:lnTo>
                    <a:pt x="1493" y="3280"/>
                  </a:lnTo>
                  <a:lnTo>
                    <a:pt x="1743" y="3698"/>
                  </a:lnTo>
                  <a:lnTo>
                    <a:pt x="2229" y="3690"/>
                  </a:lnTo>
                  <a:lnTo>
                    <a:pt x="2118" y="3628"/>
                  </a:lnTo>
                  <a:lnTo>
                    <a:pt x="2118" y="3628"/>
                  </a:lnTo>
                  <a:lnTo>
                    <a:pt x="2152" y="3562"/>
                  </a:lnTo>
                  <a:lnTo>
                    <a:pt x="2184" y="3497"/>
                  </a:lnTo>
                  <a:lnTo>
                    <a:pt x="2214" y="3428"/>
                  </a:lnTo>
                  <a:lnTo>
                    <a:pt x="2243" y="3359"/>
                  </a:lnTo>
                  <a:lnTo>
                    <a:pt x="2269" y="3289"/>
                  </a:lnTo>
                  <a:lnTo>
                    <a:pt x="2292" y="3219"/>
                  </a:lnTo>
                  <a:lnTo>
                    <a:pt x="2315" y="3146"/>
                  </a:lnTo>
                  <a:lnTo>
                    <a:pt x="2335" y="3074"/>
                  </a:lnTo>
                  <a:lnTo>
                    <a:pt x="2351" y="2999"/>
                  </a:lnTo>
                  <a:lnTo>
                    <a:pt x="2367" y="2925"/>
                  </a:lnTo>
                  <a:lnTo>
                    <a:pt x="2380" y="2850"/>
                  </a:lnTo>
                  <a:lnTo>
                    <a:pt x="2391" y="2774"/>
                  </a:lnTo>
                  <a:lnTo>
                    <a:pt x="2400" y="2697"/>
                  </a:lnTo>
                  <a:lnTo>
                    <a:pt x="2406" y="2619"/>
                  </a:lnTo>
                  <a:lnTo>
                    <a:pt x="2409" y="2542"/>
                  </a:lnTo>
                  <a:lnTo>
                    <a:pt x="2411" y="2462"/>
                  </a:lnTo>
                  <a:lnTo>
                    <a:pt x="2411" y="24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844583B2-C612-4CA0-B23A-18B2F252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336"/>
              <a:ext cx="1313" cy="1880"/>
            </a:xfrm>
            <a:custGeom>
              <a:avLst/>
              <a:gdLst>
                <a:gd name="T0" fmla="*/ 777 w 2626"/>
                <a:gd name="T1" fmla="*/ 3478 h 3760"/>
                <a:gd name="T2" fmla="*/ 705 w 2626"/>
                <a:gd name="T3" fmla="*/ 3326 h 3760"/>
                <a:gd name="T4" fmla="*/ 647 w 2626"/>
                <a:gd name="T5" fmla="*/ 3165 h 3760"/>
                <a:gd name="T6" fmla="*/ 603 w 2626"/>
                <a:gd name="T7" fmla="*/ 2999 h 3760"/>
                <a:gd name="T8" fmla="*/ 572 w 2626"/>
                <a:gd name="T9" fmla="*/ 2827 h 3760"/>
                <a:gd name="T10" fmla="*/ 558 w 2626"/>
                <a:gd name="T11" fmla="*/ 2650 h 3760"/>
                <a:gd name="T12" fmla="*/ 558 w 2626"/>
                <a:gd name="T13" fmla="*/ 2543 h 3760"/>
                <a:gd name="T14" fmla="*/ 568 w 2626"/>
                <a:gd name="T15" fmla="*/ 2400 h 3760"/>
                <a:gd name="T16" fmla="*/ 586 w 2626"/>
                <a:gd name="T17" fmla="*/ 2261 h 3760"/>
                <a:gd name="T18" fmla="*/ 615 w 2626"/>
                <a:gd name="T19" fmla="*/ 2125 h 3760"/>
                <a:gd name="T20" fmla="*/ 653 w 2626"/>
                <a:gd name="T21" fmla="*/ 1994 h 3760"/>
                <a:gd name="T22" fmla="*/ 700 w 2626"/>
                <a:gd name="T23" fmla="*/ 1866 h 3760"/>
                <a:gd name="T24" fmla="*/ 757 w 2626"/>
                <a:gd name="T25" fmla="*/ 1742 h 3760"/>
                <a:gd name="T26" fmla="*/ 821 w 2626"/>
                <a:gd name="T27" fmla="*/ 1623 h 3760"/>
                <a:gd name="T28" fmla="*/ 894 w 2626"/>
                <a:gd name="T29" fmla="*/ 1510 h 3760"/>
                <a:gd name="T30" fmla="*/ 973 w 2626"/>
                <a:gd name="T31" fmla="*/ 1402 h 3760"/>
                <a:gd name="T32" fmla="*/ 1060 w 2626"/>
                <a:gd name="T33" fmla="*/ 1301 h 3760"/>
                <a:gd name="T34" fmla="*/ 1155 w 2626"/>
                <a:gd name="T35" fmla="*/ 1205 h 3760"/>
                <a:gd name="T36" fmla="*/ 1256 w 2626"/>
                <a:gd name="T37" fmla="*/ 1117 h 3760"/>
                <a:gd name="T38" fmla="*/ 1361 w 2626"/>
                <a:gd name="T39" fmla="*/ 1036 h 3760"/>
                <a:gd name="T40" fmla="*/ 1474 w 2626"/>
                <a:gd name="T41" fmla="*/ 963 h 3760"/>
                <a:gd name="T42" fmla="*/ 1591 w 2626"/>
                <a:gd name="T43" fmla="*/ 895 h 3760"/>
                <a:gd name="T44" fmla="*/ 1713 w 2626"/>
                <a:gd name="T45" fmla="*/ 838 h 3760"/>
                <a:gd name="T46" fmla="*/ 1840 w 2626"/>
                <a:gd name="T47" fmla="*/ 789 h 3760"/>
                <a:gd name="T48" fmla="*/ 1971 w 2626"/>
                <a:gd name="T49" fmla="*/ 749 h 3760"/>
                <a:gd name="T50" fmla="*/ 2107 w 2626"/>
                <a:gd name="T51" fmla="*/ 719 h 3760"/>
                <a:gd name="T52" fmla="*/ 2246 w 2626"/>
                <a:gd name="T53" fmla="*/ 697 h 3760"/>
                <a:gd name="T54" fmla="*/ 2388 w 2626"/>
                <a:gd name="T55" fmla="*/ 686 h 3760"/>
                <a:gd name="T56" fmla="*/ 2374 w 2626"/>
                <a:gd name="T57" fmla="*/ 0 h 3760"/>
                <a:gd name="T58" fmla="*/ 2314 w 2626"/>
                <a:gd name="T59" fmla="*/ 131 h 3760"/>
                <a:gd name="T60" fmla="*/ 2133 w 2626"/>
                <a:gd name="T61" fmla="*/ 149 h 3760"/>
                <a:gd name="T62" fmla="*/ 1954 w 2626"/>
                <a:gd name="T63" fmla="*/ 180 h 3760"/>
                <a:gd name="T64" fmla="*/ 1780 w 2626"/>
                <a:gd name="T65" fmla="*/ 223 h 3760"/>
                <a:gd name="T66" fmla="*/ 1611 w 2626"/>
                <a:gd name="T67" fmla="*/ 279 h 3760"/>
                <a:gd name="T68" fmla="*/ 1448 w 2626"/>
                <a:gd name="T69" fmla="*/ 345 h 3760"/>
                <a:gd name="T70" fmla="*/ 1292 w 2626"/>
                <a:gd name="T71" fmla="*/ 424 h 3760"/>
                <a:gd name="T72" fmla="*/ 1141 w 2626"/>
                <a:gd name="T73" fmla="*/ 513 h 3760"/>
                <a:gd name="T74" fmla="*/ 998 w 2626"/>
                <a:gd name="T75" fmla="*/ 610 h 3760"/>
                <a:gd name="T76" fmla="*/ 862 w 2626"/>
                <a:gd name="T77" fmla="*/ 719 h 3760"/>
                <a:gd name="T78" fmla="*/ 734 w 2626"/>
                <a:gd name="T79" fmla="*/ 836 h 3760"/>
                <a:gd name="T80" fmla="*/ 615 w 2626"/>
                <a:gd name="T81" fmla="*/ 963 h 3760"/>
                <a:gd name="T82" fmla="*/ 505 w 2626"/>
                <a:gd name="T83" fmla="*/ 1097 h 3760"/>
                <a:gd name="T84" fmla="*/ 404 w 2626"/>
                <a:gd name="T85" fmla="*/ 1239 h 3760"/>
                <a:gd name="T86" fmla="*/ 314 w 2626"/>
                <a:gd name="T87" fmla="*/ 1388 h 3760"/>
                <a:gd name="T88" fmla="*/ 233 w 2626"/>
                <a:gd name="T89" fmla="*/ 1544 h 3760"/>
                <a:gd name="T90" fmla="*/ 165 w 2626"/>
                <a:gd name="T91" fmla="*/ 1706 h 3760"/>
                <a:gd name="T92" fmla="*/ 107 w 2626"/>
                <a:gd name="T93" fmla="*/ 1873 h 3760"/>
                <a:gd name="T94" fmla="*/ 61 w 2626"/>
                <a:gd name="T95" fmla="*/ 2046 h 3760"/>
                <a:gd name="T96" fmla="*/ 27 w 2626"/>
                <a:gd name="T97" fmla="*/ 2223 h 3760"/>
                <a:gd name="T98" fmla="*/ 8 w 2626"/>
                <a:gd name="T99" fmla="*/ 2406 h 3760"/>
                <a:gd name="T100" fmla="*/ 0 w 2626"/>
                <a:gd name="T101" fmla="*/ 2590 h 3760"/>
                <a:gd name="T102" fmla="*/ 6 w 2626"/>
                <a:gd name="T103" fmla="*/ 2747 h 3760"/>
                <a:gd name="T104" fmla="*/ 31 w 2626"/>
                <a:gd name="T105" fmla="*/ 2979 h 3760"/>
                <a:gd name="T106" fmla="*/ 78 w 2626"/>
                <a:gd name="T107" fmla="*/ 3204 h 3760"/>
                <a:gd name="T108" fmla="*/ 143 w 2626"/>
                <a:gd name="T109" fmla="*/ 3420 h 3760"/>
                <a:gd name="T110" fmla="*/ 229 w 2626"/>
                <a:gd name="T111" fmla="*/ 3628 h 3760"/>
                <a:gd name="T112" fmla="*/ 467 w 2626"/>
                <a:gd name="T113" fmla="*/ 3474 h 3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6" h="3760">
                  <a:moveTo>
                    <a:pt x="467" y="3474"/>
                  </a:moveTo>
                  <a:lnTo>
                    <a:pt x="777" y="3478"/>
                  </a:lnTo>
                  <a:lnTo>
                    <a:pt x="777" y="3478"/>
                  </a:lnTo>
                  <a:lnTo>
                    <a:pt x="752" y="3428"/>
                  </a:lnTo>
                  <a:lnTo>
                    <a:pt x="728" y="3377"/>
                  </a:lnTo>
                  <a:lnTo>
                    <a:pt x="705" y="3326"/>
                  </a:lnTo>
                  <a:lnTo>
                    <a:pt x="684" y="3272"/>
                  </a:lnTo>
                  <a:lnTo>
                    <a:pt x="664" y="3219"/>
                  </a:lnTo>
                  <a:lnTo>
                    <a:pt x="647" y="3165"/>
                  </a:lnTo>
                  <a:lnTo>
                    <a:pt x="630" y="3111"/>
                  </a:lnTo>
                  <a:lnTo>
                    <a:pt x="615" y="3056"/>
                  </a:lnTo>
                  <a:lnTo>
                    <a:pt x="603" y="2999"/>
                  </a:lnTo>
                  <a:lnTo>
                    <a:pt x="590" y="2943"/>
                  </a:lnTo>
                  <a:lnTo>
                    <a:pt x="581" y="2885"/>
                  </a:lnTo>
                  <a:lnTo>
                    <a:pt x="572" y="2827"/>
                  </a:lnTo>
                  <a:lnTo>
                    <a:pt x="566" y="2769"/>
                  </a:lnTo>
                  <a:lnTo>
                    <a:pt x="561" y="2709"/>
                  </a:lnTo>
                  <a:lnTo>
                    <a:pt x="558" y="2650"/>
                  </a:lnTo>
                  <a:lnTo>
                    <a:pt x="558" y="2590"/>
                  </a:lnTo>
                  <a:lnTo>
                    <a:pt x="558" y="2590"/>
                  </a:lnTo>
                  <a:lnTo>
                    <a:pt x="558" y="2543"/>
                  </a:lnTo>
                  <a:lnTo>
                    <a:pt x="560" y="2494"/>
                  </a:lnTo>
                  <a:lnTo>
                    <a:pt x="563" y="2447"/>
                  </a:lnTo>
                  <a:lnTo>
                    <a:pt x="568" y="2400"/>
                  </a:lnTo>
                  <a:lnTo>
                    <a:pt x="572" y="2354"/>
                  </a:lnTo>
                  <a:lnTo>
                    <a:pt x="578" y="2307"/>
                  </a:lnTo>
                  <a:lnTo>
                    <a:pt x="586" y="2261"/>
                  </a:lnTo>
                  <a:lnTo>
                    <a:pt x="595" y="2215"/>
                  </a:lnTo>
                  <a:lnTo>
                    <a:pt x="604" y="2171"/>
                  </a:lnTo>
                  <a:lnTo>
                    <a:pt x="615" y="2125"/>
                  </a:lnTo>
                  <a:lnTo>
                    <a:pt x="627" y="2081"/>
                  </a:lnTo>
                  <a:lnTo>
                    <a:pt x="639" y="2037"/>
                  </a:lnTo>
                  <a:lnTo>
                    <a:pt x="653" y="1994"/>
                  </a:lnTo>
                  <a:lnTo>
                    <a:pt x="668" y="1950"/>
                  </a:lnTo>
                  <a:lnTo>
                    <a:pt x="684" y="1908"/>
                  </a:lnTo>
                  <a:lnTo>
                    <a:pt x="700" y="1866"/>
                  </a:lnTo>
                  <a:lnTo>
                    <a:pt x="719" y="1825"/>
                  </a:lnTo>
                  <a:lnTo>
                    <a:pt x="737" y="1783"/>
                  </a:lnTo>
                  <a:lnTo>
                    <a:pt x="757" y="1742"/>
                  </a:lnTo>
                  <a:lnTo>
                    <a:pt x="777" y="1702"/>
                  </a:lnTo>
                  <a:lnTo>
                    <a:pt x="799" y="1663"/>
                  </a:lnTo>
                  <a:lnTo>
                    <a:pt x="821" y="1623"/>
                  </a:lnTo>
                  <a:lnTo>
                    <a:pt x="844" y="1585"/>
                  </a:lnTo>
                  <a:lnTo>
                    <a:pt x="868" y="1547"/>
                  </a:lnTo>
                  <a:lnTo>
                    <a:pt x="894" y="1510"/>
                  </a:lnTo>
                  <a:lnTo>
                    <a:pt x="920" y="1474"/>
                  </a:lnTo>
                  <a:lnTo>
                    <a:pt x="946" y="1439"/>
                  </a:lnTo>
                  <a:lnTo>
                    <a:pt x="973" y="1402"/>
                  </a:lnTo>
                  <a:lnTo>
                    <a:pt x="1002" y="1368"/>
                  </a:lnTo>
                  <a:lnTo>
                    <a:pt x="1031" y="1335"/>
                  </a:lnTo>
                  <a:lnTo>
                    <a:pt x="1060" y="1301"/>
                  </a:lnTo>
                  <a:lnTo>
                    <a:pt x="1091" y="1269"/>
                  </a:lnTo>
                  <a:lnTo>
                    <a:pt x="1123" y="1237"/>
                  </a:lnTo>
                  <a:lnTo>
                    <a:pt x="1155" y="1205"/>
                  </a:lnTo>
                  <a:lnTo>
                    <a:pt x="1187" y="1176"/>
                  </a:lnTo>
                  <a:lnTo>
                    <a:pt x="1221" y="1146"/>
                  </a:lnTo>
                  <a:lnTo>
                    <a:pt x="1256" y="1117"/>
                  </a:lnTo>
                  <a:lnTo>
                    <a:pt x="1289" y="1089"/>
                  </a:lnTo>
                  <a:lnTo>
                    <a:pt x="1326" y="1062"/>
                  </a:lnTo>
                  <a:lnTo>
                    <a:pt x="1361" y="1036"/>
                  </a:lnTo>
                  <a:lnTo>
                    <a:pt x="1398" y="1010"/>
                  </a:lnTo>
                  <a:lnTo>
                    <a:pt x="1436" y="985"/>
                  </a:lnTo>
                  <a:lnTo>
                    <a:pt x="1474" y="963"/>
                  </a:lnTo>
                  <a:lnTo>
                    <a:pt x="1512" y="940"/>
                  </a:lnTo>
                  <a:lnTo>
                    <a:pt x="1552" y="917"/>
                  </a:lnTo>
                  <a:lnTo>
                    <a:pt x="1591" y="895"/>
                  </a:lnTo>
                  <a:lnTo>
                    <a:pt x="1631" y="876"/>
                  </a:lnTo>
                  <a:lnTo>
                    <a:pt x="1672" y="856"/>
                  </a:lnTo>
                  <a:lnTo>
                    <a:pt x="1713" y="838"/>
                  </a:lnTo>
                  <a:lnTo>
                    <a:pt x="1756" y="821"/>
                  </a:lnTo>
                  <a:lnTo>
                    <a:pt x="1797" y="804"/>
                  </a:lnTo>
                  <a:lnTo>
                    <a:pt x="1840" y="789"/>
                  </a:lnTo>
                  <a:lnTo>
                    <a:pt x="1884" y="775"/>
                  </a:lnTo>
                  <a:lnTo>
                    <a:pt x="1927" y="761"/>
                  </a:lnTo>
                  <a:lnTo>
                    <a:pt x="1971" y="749"/>
                  </a:lnTo>
                  <a:lnTo>
                    <a:pt x="2017" y="738"/>
                  </a:lnTo>
                  <a:lnTo>
                    <a:pt x="2061" y="728"/>
                  </a:lnTo>
                  <a:lnTo>
                    <a:pt x="2107" y="719"/>
                  </a:lnTo>
                  <a:lnTo>
                    <a:pt x="2153" y="709"/>
                  </a:lnTo>
                  <a:lnTo>
                    <a:pt x="2199" y="703"/>
                  </a:lnTo>
                  <a:lnTo>
                    <a:pt x="2246" y="697"/>
                  </a:lnTo>
                  <a:lnTo>
                    <a:pt x="2292" y="693"/>
                  </a:lnTo>
                  <a:lnTo>
                    <a:pt x="2339" y="688"/>
                  </a:lnTo>
                  <a:lnTo>
                    <a:pt x="2388" y="686"/>
                  </a:lnTo>
                  <a:lnTo>
                    <a:pt x="2389" y="844"/>
                  </a:lnTo>
                  <a:lnTo>
                    <a:pt x="2626" y="418"/>
                  </a:lnTo>
                  <a:lnTo>
                    <a:pt x="2374" y="0"/>
                  </a:lnTo>
                  <a:lnTo>
                    <a:pt x="2377" y="128"/>
                  </a:lnTo>
                  <a:lnTo>
                    <a:pt x="2377" y="128"/>
                  </a:lnTo>
                  <a:lnTo>
                    <a:pt x="2314" y="131"/>
                  </a:lnTo>
                  <a:lnTo>
                    <a:pt x="2253" y="136"/>
                  </a:lnTo>
                  <a:lnTo>
                    <a:pt x="2192" y="142"/>
                  </a:lnTo>
                  <a:lnTo>
                    <a:pt x="2133" y="149"/>
                  </a:lnTo>
                  <a:lnTo>
                    <a:pt x="2073" y="159"/>
                  </a:lnTo>
                  <a:lnTo>
                    <a:pt x="2014" y="168"/>
                  </a:lnTo>
                  <a:lnTo>
                    <a:pt x="1954" y="180"/>
                  </a:lnTo>
                  <a:lnTo>
                    <a:pt x="1896" y="194"/>
                  </a:lnTo>
                  <a:lnTo>
                    <a:pt x="1838" y="207"/>
                  </a:lnTo>
                  <a:lnTo>
                    <a:pt x="1780" y="223"/>
                  </a:lnTo>
                  <a:lnTo>
                    <a:pt x="1724" y="241"/>
                  </a:lnTo>
                  <a:lnTo>
                    <a:pt x="1668" y="259"/>
                  </a:lnTo>
                  <a:lnTo>
                    <a:pt x="1611" y="279"/>
                  </a:lnTo>
                  <a:lnTo>
                    <a:pt x="1556" y="299"/>
                  </a:lnTo>
                  <a:lnTo>
                    <a:pt x="1503" y="322"/>
                  </a:lnTo>
                  <a:lnTo>
                    <a:pt x="1448" y="345"/>
                  </a:lnTo>
                  <a:lnTo>
                    <a:pt x="1396" y="371"/>
                  </a:lnTo>
                  <a:lnTo>
                    <a:pt x="1343" y="397"/>
                  </a:lnTo>
                  <a:lnTo>
                    <a:pt x="1292" y="424"/>
                  </a:lnTo>
                  <a:lnTo>
                    <a:pt x="1240" y="452"/>
                  </a:lnTo>
                  <a:lnTo>
                    <a:pt x="1190" y="482"/>
                  </a:lnTo>
                  <a:lnTo>
                    <a:pt x="1141" y="513"/>
                  </a:lnTo>
                  <a:lnTo>
                    <a:pt x="1092" y="545"/>
                  </a:lnTo>
                  <a:lnTo>
                    <a:pt x="1045" y="577"/>
                  </a:lnTo>
                  <a:lnTo>
                    <a:pt x="998" y="610"/>
                  </a:lnTo>
                  <a:lnTo>
                    <a:pt x="952" y="645"/>
                  </a:lnTo>
                  <a:lnTo>
                    <a:pt x="906" y="682"/>
                  </a:lnTo>
                  <a:lnTo>
                    <a:pt x="862" y="719"/>
                  </a:lnTo>
                  <a:lnTo>
                    <a:pt x="818" y="757"/>
                  </a:lnTo>
                  <a:lnTo>
                    <a:pt x="777" y="796"/>
                  </a:lnTo>
                  <a:lnTo>
                    <a:pt x="734" y="836"/>
                  </a:lnTo>
                  <a:lnTo>
                    <a:pt x="694" y="877"/>
                  </a:lnTo>
                  <a:lnTo>
                    <a:pt x="655" y="920"/>
                  </a:lnTo>
                  <a:lnTo>
                    <a:pt x="615" y="963"/>
                  </a:lnTo>
                  <a:lnTo>
                    <a:pt x="577" y="1007"/>
                  </a:lnTo>
                  <a:lnTo>
                    <a:pt x="540" y="1051"/>
                  </a:lnTo>
                  <a:lnTo>
                    <a:pt x="505" y="1097"/>
                  </a:lnTo>
                  <a:lnTo>
                    <a:pt x="470" y="1143"/>
                  </a:lnTo>
                  <a:lnTo>
                    <a:pt x="436" y="1190"/>
                  </a:lnTo>
                  <a:lnTo>
                    <a:pt x="404" y="1239"/>
                  </a:lnTo>
                  <a:lnTo>
                    <a:pt x="372" y="1288"/>
                  </a:lnTo>
                  <a:lnTo>
                    <a:pt x="343" y="1338"/>
                  </a:lnTo>
                  <a:lnTo>
                    <a:pt x="314" y="1388"/>
                  </a:lnTo>
                  <a:lnTo>
                    <a:pt x="285" y="1439"/>
                  </a:lnTo>
                  <a:lnTo>
                    <a:pt x="259" y="1490"/>
                  </a:lnTo>
                  <a:lnTo>
                    <a:pt x="233" y="1544"/>
                  </a:lnTo>
                  <a:lnTo>
                    <a:pt x="209" y="1597"/>
                  </a:lnTo>
                  <a:lnTo>
                    <a:pt x="186" y="1651"/>
                  </a:lnTo>
                  <a:lnTo>
                    <a:pt x="165" y="1706"/>
                  </a:lnTo>
                  <a:lnTo>
                    <a:pt x="143" y="1760"/>
                  </a:lnTo>
                  <a:lnTo>
                    <a:pt x="125" y="1817"/>
                  </a:lnTo>
                  <a:lnTo>
                    <a:pt x="107" y="1873"/>
                  </a:lnTo>
                  <a:lnTo>
                    <a:pt x="90" y="1930"/>
                  </a:lnTo>
                  <a:lnTo>
                    <a:pt x="75" y="1988"/>
                  </a:lnTo>
                  <a:lnTo>
                    <a:pt x="61" y="2046"/>
                  </a:lnTo>
                  <a:lnTo>
                    <a:pt x="49" y="2104"/>
                  </a:lnTo>
                  <a:lnTo>
                    <a:pt x="37" y="2163"/>
                  </a:lnTo>
                  <a:lnTo>
                    <a:pt x="27" y="2223"/>
                  </a:lnTo>
                  <a:lnTo>
                    <a:pt x="20" y="2284"/>
                  </a:lnTo>
                  <a:lnTo>
                    <a:pt x="12" y="2345"/>
                  </a:lnTo>
                  <a:lnTo>
                    <a:pt x="8" y="2406"/>
                  </a:lnTo>
                  <a:lnTo>
                    <a:pt x="3" y="2467"/>
                  </a:lnTo>
                  <a:lnTo>
                    <a:pt x="2" y="2528"/>
                  </a:lnTo>
                  <a:lnTo>
                    <a:pt x="0" y="2590"/>
                  </a:lnTo>
                  <a:lnTo>
                    <a:pt x="0" y="2590"/>
                  </a:lnTo>
                  <a:lnTo>
                    <a:pt x="2" y="2670"/>
                  </a:lnTo>
                  <a:lnTo>
                    <a:pt x="6" y="2747"/>
                  </a:lnTo>
                  <a:lnTo>
                    <a:pt x="12" y="2825"/>
                  </a:lnTo>
                  <a:lnTo>
                    <a:pt x="20" y="2903"/>
                  </a:lnTo>
                  <a:lnTo>
                    <a:pt x="31" y="2979"/>
                  </a:lnTo>
                  <a:lnTo>
                    <a:pt x="44" y="3056"/>
                  </a:lnTo>
                  <a:lnTo>
                    <a:pt x="60" y="3130"/>
                  </a:lnTo>
                  <a:lnTo>
                    <a:pt x="78" y="3204"/>
                  </a:lnTo>
                  <a:lnTo>
                    <a:pt x="98" y="3277"/>
                  </a:lnTo>
                  <a:lnTo>
                    <a:pt x="119" y="3348"/>
                  </a:lnTo>
                  <a:lnTo>
                    <a:pt x="143" y="3420"/>
                  </a:lnTo>
                  <a:lnTo>
                    <a:pt x="169" y="3490"/>
                  </a:lnTo>
                  <a:lnTo>
                    <a:pt x="198" y="3559"/>
                  </a:lnTo>
                  <a:lnTo>
                    <a:pt x="229" y="3628"/>
                  </a:lnTo>
                  <a:lnTo>
                    <a:pt x="261" y="3695"/>
                  </a:lnTo>
                  <a:lnTo>
                    <a:pt x="296" y="3760"/>
                  </a:lnTo>
                  <a:lnTo>
                    <a:pt x="467" y="34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BC7D983-166D-4510-8A26-6B47E1B6C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2096"/>
              <a:ext cx="2156" cy="767"/>
            </a:xfrm>
            <a:custGeom>
              <a:avLst/>
              <a:gdLst>
                <a:gd name="T0" fmla="*/ 3793 w 4313"/>
                <a:gd name="T1" fmla="*/ 136 h 1533"/>
                <a:gd name="T2" fmla="*/ 3686 w 4313"/>
                <a:gd name="T3" fmla="*/ 278 h 1533"/>
                <a:gd name="T4" fmla="*/ 3567 w 4313"/>
                <a:gd name="T5" fmla="*/ 410 h 1533"/>
                <a:gd name="T6" fmla="*/ 3437 w 4313"/>
                <a:gd name="T7" fmla="*/ 529 h 1533"/>
                <a:gd name="T8" fmla="*/ 3297 w 4313"/>
                <a:gd name="T9" fmla="*/ 638 h 1533"/>
                <a:gd name="T10" fmla="*/ 3146 w 4313"/>
                <a:gd name="T11" fmla="*/ 732 h 1533"/>
                <a:gd name="T12" fmla="*/ 2987 w 4313"/>
                <a:gd name="T13" fmla="*/ 811 h 1533"/>
                <a:gd name="T14" fmla="*/ 2819 w 4313"/>
                <a:gd name="T15" fmla="*/ 877 h 1533"/>
                <a:gd name="T16" fmla="*/ 2644 w 4313"/>
                <a:gd name="T17" fmla="*/ 926 h 1533"/>
                <a:gd name="T18" fmla="*/ 2462 w 4313"/>
                <a:gd name="T19" fmla="*/ 959 h 1533"/>
                <a:gd name="T20" fmla="*/ 2276 w 4313"/>
                <a:gd name="T21" fmla="*/ 975 h 1533"/>
                <a:gd name="T22" fmla="*/ 2148 w 4313"/>
                <a:gd name="T23" fmla="*/ 975 h 1533"/>
                <a:gd name="T24" fmla="*/ 1960 w 4313"/>
                <a:gd name="T25" fmla="*/ 959 h 1533"/>
                <a:gd name="T26" fmla="*/ 1779 w 4313"/>
                <a:gd name="T27" fmla="*/ 926 h 1533"/>
                <a:gd name="T28" fmla="*/ 1602 w 4313"/>
                <a:gd name="T29" fmla="*/ 876 h 1533"/>
                <a:gd name="T30" fmla="*/ 1434 w 4313"/>
                <a:gd name="T31" fmla="*/ 810 h 1533"/>
                <a:gd name="T32" fmla="*/ 1274 w 4313"/>
                <a:gd name="T33" fmla="*/ 729 h 1533"/>
                <a:gd name="T34" fmla="*/ 1123 w 4313"/>
                <a:gd name="T35" fmla="*/ 633 h 1533"/>
                <a:gd name="T36" fmla="*/ 981 w 4313"/>
                <a:gd name="T37" fmla="*/ 525 h 1533"/>
                <a:gd name="T38" fmla="*/ 851 w 4313"/>
                <a:gd name="T39" fmla="*/ 404 h 1533"/>
                <a:gd name="T40" fmla="*/ 732 w 4313"/>
                <a:gd name="T41" fmla="*/ 271 h 1533"/>
                <a:gd name="T42" fmla="*/ 627 w 4313"/>
                <a:gd name="T43" fmla="*/ 128 h 1533"/>
                <a:gd name="T44" fmla="*/ 239 w 4313"/>
                <a:gd name="T45" fmla="*/ 6 h 1533"/>
                <a:gd name="T46" fmla="*/ 116 w 4313"/>
                <a:gd name="T47" fmla="*/ 363 h 1533"/>
                <a:gd name="T48" fmla="*/ 245 w 4313"/>
                <a:gd name="T49" fmla="*/ 554 h 1533"/>
                <a:gd name="T50" fmla="*/ 393 w 4313"/>
                <a:gd name="T51" fmla="*/ 732 h 1533"/>
                <a:gd name="T52" fmla="*/ 558 w 4313"/>
                <a:gd name="T53" fmla="*/ 894 h 1533"/>
                <a:gd name="T54" fmla="*/ 735 w 4313"/>
                <a:gd name="T55" fmla="*/ 1042 h 1533"/>
                <a:gd name="T56" fmla="*/ 927 w 4313"/>
                <a:gd name="T57" fmla="*/ 1171 h 1533"/>
                <a:gd name="T58" fmla="*/ 1132 w 4313"/>
                <a:gd name="T59" fmla="*/ 1284 h 1533"/>
                <a:gd name="T60" fmla="*/ 1347 w 4313"/>
                <a:gd name="T61" fmla="*/ 1376 h 1533"/>
                <a:gd name="T62" fmla="*/ 1571 w 4313"/>
                <a:gd name="T63" fmla="*/ 1449 h 1533"/>
                <a:gd name="T64" fmla="*/ 1806 w 4313"/>
                <a:gd name="T65" fmla="*/ 1499 h 1533"/>
                <a:gd name="T66" fmla="*/ 2047 w 4313"/>
                <a:gd name="T67" fmla="*/ 1527 h 1533"/>
                <a:gd name="T68" fmla="*/ 2212 w 4313"/>
                <a:gd name="T69" fmla="*/ 1533 h 1533"/>
                <a:gd name="T70" fmla="*/ 2459 w 4313"/>
                <a:gd name="T71" fmla="*/ 1521 h 1533"/>
                <a:gd name="T72" fmla="*/ 2699 w 4313"/>
                <a:gd name="T73" fmla="*/ 1484 h 1533"/>
                <a:gd name="T74" fmla="*/ 2931 w 4313"/>
                <a:gd name="T75" fmla="*/ 1426 h 1533"/>
                <a:gd name="T76" fmla="*/ 3153 w 4313"/>
                <a:gd name="T77" fmla="*/ 1347 h 1533"/>
                <a:gd name="T78" fmla="*/ 3365 w 4313"/>
                <a:gd name="T79" fmla="*/ 1248 h 1533"/>
                <a:gd name="T80" fmla="*/ 3565 w 4313"/>
                <a:gd name="T81" fmla="*/ 1129 h 1533"/>
                <a:gd name="T82" fmla="*/ 3753 w 4313"/>
                <a:gd name="T83" fmla="*/ 991 h 1533"/>
                <a:gd name="T84" fmla="*/ 3927 w 4313"/>
                <a:gd name="T85" fmla="*/ 839 h 1533"/>
                <a:gd name="T86" fmla="*/ 4086 w 4313"/>
                <a:gd name="T87" fmla="*/ 670 h 1533"/>
                <a:gd name="T88" fmla="*/ 4227 w 4313"/>
                <a:gd name="T89" fmla="*/ 487 h 1533"/>
                <a:gd name="T90" fmla="*/ 3974 w 4313"/>
                <a:gd name="T91" fmla="*/ 354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3" h="1533">
                  <a:moveTo>
                    <a:pt x="3825" y="87"/>
                  </a:moveTo>
                  <a:lnTo>
                    <a:pt x="3825" y="87"/>
                  </a:lnTo>
                  <a:lnTo>
                    <a:pt x="3793" y="136"/>
                  </a:lnTo>
                  <a:lnTo>
                    <a:pt x="3758" y="184"/>
                  </a:lnTo>
                  <a:lnTo>
                    <a:pt x="3722" y="232"/>
                  </a:lnTo>
                  <a:lnTo>
                    <a:pt x="3686" y="278"/>
                  </a:lnTo>
                  <a:lnTo>
                    <a:pt x="3648" y="323"/>
                  </a:lnTo>
                  <a:lnTo>
                    <a:pt x="3608" y="368"/>
                  </a:lnTo>
                  <a:lnTo>
                    <a:pt x="3567" y="410"/>
                  </a:lnTo>
                  <a:lnTo>
                    <a:pt x="3526" y="451"/>
                  </a:lnTo>
                  <a:lnTo>
                    <a:pt x="3481" y="491"/>
                  </a:lnTo>
                  <a:lnTo>
                    <a:pt x="3437" y="529"/>
                  </a:lnTo>
                  <a:lnTo>
                    <a:pt x="3391" y="567"/>
                  </a:lnTo>
                  <a:lnTo>
                    <a:pt x="3344" y="602"/>
                  </a:lnTo>
                  <a:lnTo>
                    <a:pt x="3297" y="638"/>
                  </a:lnTo>
                  <a:lnTo>
                    <a:pt x="3248" y="670"/>
                  </a:lnTo>
                  <a:lnTo>
                    <a:pt x="3198" y="702"/>
                  </a:lnTo>
                  <a:lnTo>
                    <a:pt x="3146" y="732"/>
                  </a:lnTo>
                  <a:lnTo>
                    <a:pt x="3094" y="760"/>
                  </a:lnTo>
                  <a:lnTo>
                    <a:pt x="3040" y="787"/>
                  </a:lnTo>
                  <a:lnTo>
                    <a:pt x="2987" y="811"/>
                  </a:lnTo>
                  <a:lnTo>
                    <a:pt x="2932" y="836"/>
                  </a:lnTo>
                  <a:lnTo>
                    <a:pt x="2876" y="857"/>
                  </a:lnTo>
                  <a:lnTo>
                    <a:pt x="2819" y="877"/>
                  </a:lnTo>
                  <a:lnTo>
                    <a:pt x="2761" y="895"/>
                  </a:lnTo>
                  <a:lnTo>
                    <a:pt x="2703" y="912"/>
                  </a:lnTo>
                  <a:lnTo>
                    <a:pt x="2644" y="926"/>
                  </a:lnTo>
                  <a:lnTo>
                    <a:pt x="2584" y="940"/>
                  </a:lnTo>
                  <a:lnTo>
                    <a:pt x="2523" y="950"/>
                  </a:lnTo>
                  <a:lnTo>
                    <a:pt x="2462" y="959"/>
                  </a:lnTo>
                  <a:lnTo>
                    <a:pt x="2401" y="966"/>
                  </a:lnTo>
                  <a:lnTo>
                    <a:pt x="2339" y="972"/>
                  </a:lnTo>
                  <a:lnTo>
                    <a:pt x="2276" y="975"/>
                  </a:lnTo>
                  <a:lnTo>
                    <a:pt x="2212" y="976"/>
                  </a:lnTo>
                  <a:lnTo>
                    <a:pt x="2212" y="976"/>
                  </a:lnTo>
                  <a:lnTo>
                    <a:pt x="2148" y="975"/>
                  </a:lnTo>
                  <a:lnTo>
                    <a:pt x="2085" y="972"/>
                  </a:lnTo>
                  <a:lnTo>
                    <a:pt x="2023" y="966"/>
                  </a:lnTo>
                  <a:lnTo>
                    <a:pt x="1960" y="959"/>
                  </a:lnTo>
                  <a:lnTo>
                    <a:pt x="1899" y="950"/>
                  </a:lnTo>
                  <a:lnTo>
                    <a:pt x="1838" y="940"/>
                  </a:lnTo>
                  <a:lnTo>
                    <a:pt x="1779" y="926"/>
                  </a:lnTo>
                  <a:lnTo>
                    <a:pt x="1719" y="911"/>
                  </a:lnTo>
                  <a:lnTo>
                    <a:pt x="1660" y="894"/>
                  </a:lnTo>
                  <a:lnTo>
                    <a:pt x="1602" y="876"/>
                  </a:lnTo>
                  <a:lnTo>
                    <a:pt x="1545" y="856"/>
                  </a:lnTo>
                  <a:lnTo>
                    <a:pt x="1489" y="834"/>
                  </a:lnTo>
                  <a:lnTo>
                    <a:pt x="1434" y="810"/>
                  </a:lnTo>
                  <a:lnTo>
                    <a:pt x="1379" y="784"/>
                  </a:lnTo>
                  <a:lnTo>
                    <a:pt x="1326" y="758"/>
                  </a:lnTo>
                  <a:lnTo>
                    <a:pt x="1274" y="729"/>
                  </a:lnTo>
                  <a:lnTo>
                    <a:pt x="1222" y="699"/>
                  </a:lnTo>
                  <a:lnTo>
                    <a:pt x="1171" y="667"/>
                  </a:lnTo>
                  <a:lnTo>
                    <a:pt x="1123" y="633"/>
                  </a:lnTo>
                  <a:lnTo>
                    <a:pt x="1074" y="599"/>
                  </a:lnTo>
                  <a:lnTo>
                    <a:pt x="1028" y="563"/>
                  </a:lnTo>
                  <a:lnTo>
                    <a:pt x="981" y="525"/>
                  </a:lnTo>
                  <a:lnTo>
                    <a:pt x="937" y="487"/>
                  </a:lnTo>
                  <a:lnTo>
                    <a:pt x="894" y="445"/>
                  </a:lnTo>
                  <a:lnTo>
                    <a:pt x="851" y="404"/>
                  </a:lnTo>
                  <a:lnTo>
                    <a:pt x="810" y="361"/>
                  </a:lnTo>
                  <a:lnTo>
                    <a:pt x="770" y="317"/>
                  </a:lnTo>
                  <a:lnTo>
                    <a:pt x="732" y="271"/>
                  </a:lnTo>
                  <a:lnTo>
                    <a:pt x="695" y="224"/>
                  </a:lnTo>
                  <a:lnTo>
                    <a:pt x="660" y="177"/>
                  </a:lnTo>
                  <a:lnTo>
                    <a:pt x="627" y="128"/>
                  </a:lnTo>
                  <a:lnTo>
                    <a:pt x="595" y="78"/>
                  </a:lnTo>
                  <a:lnTo>
                    <a:pt x="726" y="0"/>
                  </a:lnTo>
                  <a:lnTo>
                    <a:pt x="239" y="6"/>
                  </a:lnTo>
                  <a:lnTo>
                    <a:pt x="0" y="432"/>
                  </a:lnTo>
                  <a:lnTo>
                    <a:pt x="116" y="363"/>
                  </a:lnTo>
                  <a:lnTo>
                    <a:pt x="116" y="363"/>
                  </a:lnTo>
                  <a:lnTo>
                    <a:pt x="157" y="429"/>
                  </a:lnTo>
                  <a:lnTo>
                    <a:pt x="201" y="491"/>
                  </a:lnTo>
                  <a:lnTo>
                    <a:pt x="245" y="554"/>
                  </a:lnTo>
                  <a:lnTo>
                    <a:pt x="294" y="615"/>
                  </a:lnTo>
                  <a:lnTo>
                    <a:pt x="343" y="674"/>
                  </a:lnTo>
                  <a:lnTo>
                    <a:pt x="393" y="732"/>
                  </a:lnTo>
                  <a:lnTo>
                    <a:pt x="447" y="787"/>
                  </a:lnTo>
                  <a:lnTo>
                    <a:pt x="502" y="842"/>
                  </a:lnTo>
                  <a:lnTo>
                    <a:pt x="558" y="894"/>
                  </a:lnTo>
                  <a:lnTo>
                    <a:pt x="615" y="946"/>
                  </a:lnTo>
                  <a:lnTo>
                    <a:pt x="674" y="994"/>
                  </a:lnTo>
                  <a:lnTo>
                    <a:pt x="735" y="1042"/>
                  </a:lnTo>
                  <a:lnTo>
                    <a:pt x="798" y="1088"/>
                  </a:lnTo>
                  <a:lnTo>
                    <a:pt x="862" y="1130"/>
                  </a:lnTo>
                  <a:lnTo>
                    <a:pt x="927" y="1171"/>
                  </a:lnTo>
                  <a:lnTo>
                    <a:pt x="994" y="1211"/>
                  </a:lnTo>
                  <a:lnTo>
                    <a:pt x="1062" y="1249"/>
                  </a:lnTo>
                  <a:lnTo>
                    <a:pt x="1132" y="1284"/>
                  </a:lnTo>
                  <a:lnTo>
                    <a:pt x="1202" y="1316"/>
                  </a:lnTo>
                  <a:lnTo>
                    <a:pt x="1274" y="1348"/>
                  </a:lnTo>
                  <a:lnTo>
                    <a:pt x="1347" y="1376"/>
                  </a:lnTo>
                  <a:lnTo>
                    <a:pt x="1420" y="1403"/>
                  </a:lnTo>
                  <a:lnTo>
                    <a:pt x="1495" y="1428"/>
                  </a:lnTo>
                  <a:lnTo>
                    <a:pt x="1571" y="1449"/>
                  </a:lnTo>
                  <a:lnTo>
                    <a:pt x="1649" y="1469"/>
                  </a:lnTo>
                  <a:lnTo>
                    <a:pt x="1727" y="1486"/>
                  </a:lnTo>
                  <a:lnTo>
                    <a:pt x="1806" y="1499"/>
                  </a:lnTo>
                  <a:lnTo>
                    <a:pt x="1886" y="1512"/>
                  </a:lnTo>
                  <a:lnTo>
                    <a:pt x="1966" y="1521"/>
                  </a:lnTo>
                  <a:lnTo>
                    <a:pt x="2047" y="1527"/>
                  </a:lnTo>
                  <a:lnTo>
                    <a:pt x="2130" y="1531"/>
                  </a:lnTo>
                  <a:lnTo>
                    <a:pt x="2212" y="1533"/>
                  </a:lnTo>
                  <a:lnTo>
                    <a:pt x="2212" y="1533"/>
                  </a:lnTo>
                  <a:lnTo>
                    <a:pt x="2294" y="1531"/>
                  </a:lnTo>
                  <a:lnTo>
                    <a:pt x="2377" y="1527"/>
                  </a:lnTo>
                  <a:lnTo>
                    <a:pt x="2459" y="1521"/>
                  </a:lnTo>
                  <a:lnTo>
                    <a:pt x="2540" y="1512"/>
                  </a:lnTo>
                  <a:lnTo>
                    <a:pt x="2619" y="1499"/>
                  </a:lnTo>
                  <a:lnTo>
                    <a:pt x="2699" y="1484"/>
                  </a:lnTo>
                  <a:lnTo>
                    <a:pt x="2777" y="1467"/>
                  </a:lnTo>
                  <a:lnTo>
                    <a:pt x="2854" y="1449"/>
                  </a:lnTo>
                  <a:lnTo>
                    <a:pt x="2931" y="1426"/>
                  </a:lnTo>
                  <a:lnTo>
                    <a:pt x="3005" y="1402"/>
                  </a:lnTo>
                  <a:lnTo>
                    <a:pt x="3080" y="1376"/>
                  </a:lnTo>
                  <a:lnTo>
                    <a:pt x="3153" y="1347"/>
                  </a:lnTo>
                  <a:lnTo>
                    <a:pt x="3225" y="1316"/>
                  </a:lnTo>
                  <a:lnTo>
                    <a:pt x="3295" y="1283"/>
                  </a:lnTo>
                  <a:lnTo>
                    <a:pt x="3365" y="1248"/>
                  </a:lnTo>
                  <a:lnTo>
                    <a:pt x="3433" y="1210"/>
                  </a:lnTo>
                  <a:lnTo>
                    <a:pt x="3500" y="1170"/>
                  </a:lnTo>
                  <a:lnTo>
                    <a:pt x="3565" y="1129"/>
                  </a:lnTo>
                  <a:lnTo>
                    <a:pt x="3629" y="1085"/>
                  </a:lnTo>
                  <a:lnTo>
                    <a:pt x="3692" y="1039"/>
                  </a:lnTo>
                  <a:lnTo>
                    <a:pt x="3753" y="991"/>
                  </a:lnTo>
                  <a:lnTo>
                    <a:pt x="3812" y="943"/>
                  </a:lnTo>
                  <a:lnTo>
                    <a:pt x="3870" y="891"/>
                  </a:lnTo>
                  <a:lnTo>
                    <a:pt x="3927" y="839"/>
                  </a:lnTo>
                  <a:lnTo>
                    <a:pt x="3982" y="784"/>
                  </a:lnTo>
                  <a:lnTo>
                    <a:pt x="4034" y="728"/>
                  </a:lnTo>
                  <a:lnTo>
                    <a:pt x="4086" y="670"/>
                  </a:lnTo>
                  <a:lnTo>
                    <a:pt x="4134" y="610"/>
                  </a:lnTo>
                  <a:lnTo>
                    <a:pt x="4182" y="549"/>
                  </a:lnTo>
                  <a:lnTo>
                    <a:pt x="4227" y="487"/>
                  </a:lnTo>
                  <a:lnTo>
                    <a:pt x="4272" y="422"/>
                  </a:lnTo>
                  <a:lnTo>
                    <a:pt x="4313" y="357"/>
                  </a:lnTo>
                  <a:lnTo>
                    <a:pt x="3974" y="354"/>
                  </a:lnTo>
                  <a:lnTo>
                    <a:pt x="3825" y="8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48B6EFA-0B66-45F8-95CA-BC03890A815E}"/>
              </a:ext>
            </a:extLst>
          </p:cNvPr>
          <p:cNvSpPr txBox="1"/>
          <p:nvPr/>
        </p:nvSpPr>
        <p:spPr>
          <a:xfrm>
            <a:off x="2970848" y="1566996"/>
            <a:ext cx="1123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Classifier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93CCF0-AD77-412C-878A-F6EFE7D3FACE}"/>
              </a:ext>
            </a:extLst>
          </p:cNvPr>
          <p:cNvSpPr txBox="1"/>
          <p:nvPr/>
        </p:nvSpPr>
        <p:spPr>
          <a:xfrm>
            <a:off x="1188837" y="2213585"/>
            <a:ext cx="9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Frame Capturing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0D42E7F-30DE-4B20-A7AF-DDAA3456BC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255" y="8277222"/>
            <a:ext cx="211451" cy="4571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C766B83-F82D-4DF8-9F3B-B3FB75389E22}"/>
              </a:ext>
            </a:extLst>
          </p:cNvPr>
          <p:cNvSpPr txBox="1"/>
          <p:nvPr/>
        </p:nvSpPr>
        <p:spPr>
          <a:xfrm>
            <a:off x="1367861" y="2900816"/>
            <a:ext cx="116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Desired Output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464357-1891-468F-A668-4990FCFAF61E}"/>
              </a:ext>
            </a:extLst>
          </p:cNvPr>
          <p:cNvSpPr txBox="1"/>
          <p:nvPr/>
        </p:nvSpPr>
        <p:spPr>
          <a:xfrm>
            <a:off x="2182788" y="1216785"/>
            <a:ext cx="1195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Segmentation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A743D8-F27A-4292-A9CD-40271C7D7499}"/>
              </a:ext>
            </a:extLst>
          </p:cNvPr>
          <p:cNvSpPr txBox="1"/>
          <p:nvPr/>
        </p:nvSpPr>
        <p:spPr>
          <a:xfrm>
            <a:off x="2901570" y="3087593"/>
            <a:ext cx="1130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Semantics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895FA-EBF6-4C0C-BE10-36FD3E7E0FE8}"/>
              </a:ext>
            </a:extLst>
          </p:cNvPr>
          <p:cNvSpPr txBox="1"/>
          <p:nvPr/>
        </p:nvSpPr>
        <p:spPr>
          <a:xfrm>
            <a:off x="1978757" y="3409736"/>
            <a:ext cx="1471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Word mapping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F3C5E0-1C69-49C5-B614-2999457D3173}"/>
              </a:ext>
            </a:extLst>
          </p:cNvPr>
          <p:cNvSpPr txBox="1"/>
          <p:nvPr/>
        </p:nvSpPr>
        <p:spPr>
          <a:xfrm>
            <a:off x="1205974" y="1578246"/>
            <a:ext cx="116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Pre-processing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073C7FC-85A6-4B2E-9863-6D6DF4CC24A3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2016932" y="1746429"/>
            <a:ext cx="1405224" cy="1392959"/>
            <a:chOff x="1565" y="411"/>
            <a:chExt cx="2630" cy="2490"/>
          </a:xfr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grpSpPr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418535C2-F354-4F9E-BD36-A60427F51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561"/>
              <a:ext cx="2550" cy="1340"/>
            </a:xfrm>
            <a:custGeom>
              <a:avLst/>
              <a:gdLst>
                <a:gd name="T0" fmla="*/ 5092 w 5100"/>
                <a:gd name="T1" fmla="*/ 385 h 2679"/>
                <a:gd name="T2" fmla="*/ 5049 w 5100"/>
                <a:gd name="T3" fmla="*/ 694 h 2679"/>
                <a:gd name="T4" fmla="*/ 4969 w 5100"/>
                <a:gd name="T5" fmla="*/ 990 h 2679"/>
                <a:gd name="T6" fmla="*/ 4855 w 5100"/>
                <a:gd name="T7" fmla="*/ 1272 h 2679"/>
                <a:gd name="T8" fmla="*/ 4709 w 5100"/>
                <a:gd name="T9" fmla="*/ 1533 h 2679"/>
                <a:gd name="T10" fmla="*/ 4532 w 5100"/>
                <a:gd name="T11" fmla="*/ 1775 h 2679"/>
                <a:gd name="T12" fmla="*/ 4329 w 5100"/>
                <a:gd name="T13" fmla="*/ 1992 h 2679"/>
                <a:gd name="T14" fmla="*/ 4101 w 5100"/>
                <a:gd name="T15" fmla="*/ 2186 h 2679"/>
                <a:gd name="T16" fmla="*/ 3851 w 5100"/>
                <a:gd name="T17" fmla="*/ 2349 h 2679"/>
                <a:gd name="T18" fmla="*/ 3582 w 5100"/>
                <a:gd name="T19" fmla="*/ 2483 h 2679"/>
                <a:gd name="T20" fmla="*/ 3294 w 5100"/>
                <a:gd name="T21" fmla="*/ 2585 h 2679"/>
                <a:gd name="T22" fmla="*/ 2993 w 5100"/>
                <a:gd name="T23" fmla="*/ 2651 h 2679"/>
                <a:gd name="T24" fmla="*/ 2678 w 5100"/>
                <a:gd name="T25" fmla="*/ 2679 h 2679"/>
                <a:gd name="T26" fmla="*/ 2426 w 5100"/>
                <a:gd name="T27" fmla="*/ 2673 h 2679"/>
                <a:gd name="T28" fmla="*/ 2120 w 5100"/>
                <a:gd name="T29" fmla="*/ 2630 h 2679"/>
                <a:gd name="T30" fmla="*/ 1827 w 5100"/>
                <a:gd name="T31" fmla="*/ 2553 h 2679"/>
                <a:gd name="T32" fmla="*/ 1549 w 5100"/>
                <a:gd name="T33" fmla="*/ 2440 h 2679"/>
                <a:gd name="T34" fmla="*/ 1290 w 5100"/>
                <a:gd name="T35" fmla="*/ 2297 h 2679"/>
                <a:gd name="T36" fmla="*/ 1050 w 5100"/>
                <a:gd name="T37" fmla="*/ 2125 h 2679"/>
                <a:gd name="T38" fmla="*/ 833 w 5100"/>
                <a:gd name="T39" fmla="*/ 1926 h 2679"/>
                <a:gd name="T40" fmla="*/ 640 w 5100"/>
                <a:gd name="T41" fmla="*/ 1704 h 2679"/>
                <a:gd name="T42" fmla="*/ 474 w 5100"/>
                <a:gd name="T43" fmla="*/ 1459 h 2679"/>
                <a:gd name="T44" fmla="*/ 339 w 5100"/>
                <a:gd name="T45" fmla="*/ 1195 h 2679"/>
                <a:gd name="T46" fmla="*/ 234 w 5100"/>
                <a:gd name="T47" fmla="*/ 914 h 2679"/>
                <a:gd name="T48" fmla="*/ 165 w 5100"/>
                <a:gd name="T49" fmla="*/ 617 h 2679"/>
                <a:gd name="T50" fmla="*/ 131 w 5100"/>
                <a:gd name="T51" fmla="*/ 309 h 2679"/>
                <a:gd name="T52" fmla="*/ 703 w 5100"/>
                <a:gd name="T53" fmla="*/ 161 h 2679"/>
                <a:gd name="T54" fmla="*/ 697 w 5100"/>
                <a:gd name="T55" fmla="*/ 343 h 2679"/>
                <a:gd name="T56" fmla="*/ 730 w 5100"/>
                <a:gd name="T57" fmla="*/ 579 h 2679"/>
                <a:gd name="T58" fmla="*/ 790 w 5100"/>
                <a:gd name="T59" fmla="*/ 804 h 2679"/>
                <a:gd name="T60" fmla="*/ 876 w 5100"/>
                <a:gd name="T61" fmla="*/ 1018 h 2679"/>
                <a:gd name="T62" fmla="*/ 987 w 5100"/>
                <a:gd name="T63" fmla="*/ 1218 h 2679"/>
                <a:gd name="T64" fmla="*/ 1119 w 5100"/>
                <a:gd name="T65" fmla="*/ 1403 h 2679"/>
                <a:gd name="T66" fmla="*/ 1272 w 5100"/>
                <a:gd name="T67" fmla="*/ 1570 h 2679"/>
                <a:gd name="T68" fmla="*/ 1444 w 5100"/>
                <a:gd name="T69" fmla="*/ 1720 h 2679"/>
                <a:gd name="T70" fmla="*/ 1632 w 5100"/>
                <a:gd name="T71" fmla="*/ 1848 h 2679"/>
                <a:gd name="T72" fmla="*/ 1835 w 5100"/>
                <a:gd name="T73" fmla="*/ 1952 h 2679"/>
                <a:gd name="T74" fmla="*/ 2052 w 5100"/>
                <a:gd name="T75" fmla="*/ 2034 h 2679"/>
                <a:gd name="T76" fmla="*/ 2280 w 5100"/>
                <a:gd name="T77" fmla="*/ 2088 h 2679"/>
                <a:gd name="T78" fmla="*/ 2517 w 5100"/>
                <a:gd name="T79" fmla="*/ 2114 h 2679"/>
                <a:gd name="T80" fmla="*/ 2714 w 5100"/>
                <a:gd name="T81" fmla="*/ 2114 h 2679"/>
                <a:gd name="T82" fmla="*/ 2954 w 5100"/>
                <a:gd name="T83" fmla="*/ 2086 h 2679"/>
                <a:gd name="T84" fmla="*/ 3186 w 5100"/>
                <a:gd name="T85" fmla="*/ 2031 h 2679"/>
                <a:gd name="T86" fmla="*/ 3405 w 5100"/>
                <a:gd name="T87" fmla="*/ 1948 h 2679"/>
                <a:gd name="T88" fmla="*/ 3611 w 5100"/>
                <a:gd name="T89" fmla="*/ 1838 h 2679"/>
                <a:gd name="T90" fmla="*/ 3802 w 5100"/>
                <a:gd name="T91" fmla="*/ 1707 h 2679"/>
                <a:gd name="T92" fmla="*/ 3975 w 5100"/>
                <a:gd name="T93" fmla="*/ 1553 h 2679"/>
                <a:gd name="T94" fmla="*/ 4127 w 5100"/>
                <a:gd name="T95" fmla="*/ 1381 h 2679"/>
                <a:gd name="T96" fmla="*/ 4259 w 5100"/>
                <a:gd name="T97" fmla="*/ 1190 h 2679"/>
                <a:gd name="T98" fmla="*/ 4367 w 5100"/>
                <a:gd name="T99" fmla="*/ 985 h 2679"/>
                <a:gd name="T100" fmla="*/ 4450 w 5100"/>
                <a:gd name="T101" fmla="*/ 765 h 2679"/>
                <a:gd name="T102" fmla="*/ 4507 w 5100"/>
                <a:gd name="T103" fmla="*/ 534 h 2679"/>
                <a:gd name="T104" fmla="*/ 4535 w 5100"/>
                <a:gd name="T105" fmla="*/ 292 h 2679"/>
                <a:gd name="T106" fmla="*/ 4535 w 5100"/>
                <a:gd name="T107" fmla="*/ 100 h 2679"/>
                <a:gd name="T108" fmla="*/ 5095 w 5100"/>
                <a:gd name="T109" fmla="*/ 34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00" h="2679">
                  <a:moveTo>
                    <a:pt x="5100" y="194"/>
                  </a:moveTo>
                  <a:lnTo>
                    <a:pt x="5100" y="194"/>
                  </a:lnTo>
                  <a:lnTo>
                    <a:pt x="5100" y="257"/>
                  </a:lnTo>
                  <a:lnTo>
                    <a:pt x="5097" y="322"/>
                  </a:lnTo>
                  <a:lnTo>
                    <a:pt x="5092" y="385"/>
                  </a:lnTo>
                  <a:lnTo>
                    <a:pt x="5088" y="448"/>
                  </a:lnTo>
                  <a:lnTo>
                    <a:pt x="5080" y="509"/>
                  </a:lnTo>
                  <a:lnTo>
                    <a:pt x="5071" y="573"/>
                  </a:lnTo>
                  <a:lnTo>
                    <a:pt x="5061" y="633"/>
                  </a:lnTo>
                  <a:lnTo>
                    <a:pt x="5049" y="694"/>
                  </a:lnTo>
                  <a:lnTo>
                    <a:pt x="5037" y="754"/>
                  </a:lnTo>
                  <a:lnTo>
                    <a:pt x="5021" y="814"/>
                  </a:lnTo>
                  <a:lnTo>
                    <a:pt x="5006" y="874"/>
                  </a:lnTo>
                  <a:lnTo>
                    <a:pt x="4988" y="933"/>
                  </a:lnTo>
                  <a:lnTo>
                    <a:pt x="4969" y="990"/>
                  </a:lnTo>
                  <a:lnTo>
                    <a:pt x="4949" y="1048"/>
                  </a:lnTo>
                  <a:lnTo>
                    <a:pt x="4927" y="1105"/>
                  </a:lnTo>
                  <a:lnTo>
                    <a:pt x="4904" y="1161"/>
                  </a:lnTo>
                  <a:lnTo>
                    <a:pt x="4880" y="1216"/>
                  </a:lnTo>
                  <a:lnTo>
                    <a:pt x="4855" y="1272"/>
                  </a:lnTo>
                  <a:lnTo>
                    <a:pt x="4827" y="1326"/>
                  </a:lnTo>
                  <a:lnTo>
                    <a:pt x="4800" y="1378"/>
                  </a:lnTo>
                  <a:lnTo>
                    <a:pt x="4770" y="1430"/>
                  </a:lnTo>
                  <a:lnTo>
                    <a:pt x="4740" y="1483"/>
                  </a:lnTo>
                  <a:lnTo>
                    <a:pt x="4709" y="1533"/>
                  </a:lnTo>
                  <a:lnTo>
                    <a:pt x="4675" y="1583"/>
                  </a:lnTo>
                  <a:lnTo>
                    <a:pt x="4641" y="1632"/>
                  </a:lnTo>
                  <a:lnTo>
                    <a:pt x="4606" y="1681"/>
                  </a:lnTo>
                  <a:lnTo>
                    <a:pt x="4570" y="1729"/>
                  </a:lnTo>
                  <a:lnTo>
                    <a:pt x="4532" y="1775"/>
                  </a:lnTo>
                  <a:lnTo>
                    <a:pt x="4493" y="1820"/>
                  </a:lnTo>
                  <a:lnTo>
                    <a:pt x="4455" y="1864"/>
                  </a:lnTo>
                  <a:lnTo>
                    <a:pt x="4413" y="1909"/>
                  </a:lnTo>
                  <a:lnTo>
                    <a:pt x="4372" y="1951"/>
                  </a:lnTo>
                  <a:lnTo>
                    <a:pt x="4329" y="1992"/>
                  </a:lnTo>
                  <a:lnTo>
                    <a:pt x="4286" y="2034"/>
                  </a:lnTo>
                  <a:lnTo>
                    <a:pt x="4241" y="2074"/>
                  </a:lnTo>
                  <a:lnTo>
                    <a:pt x="4195" y="2112"/>
                  </a:lnTo>
                  <a:lnTo>
                    <a:pt x="4149" y="2149"/>
                  </a:lnTo>
                  <a:lnTo>
                    <a:pt x="4101" y="2186"/>
                  </a:lnTo>
                  <a:lnTo>
                    <a:pt x="4053" y="2220"/>
                  </a:lnTo>
                  <a:lnTo>
                    <a:pt x="4004" y="2256"/>
                  </a:lnTo>
                  <a:lnTo>
                    <a:pt x="3955" y="2288"/>
                  </a:lnTo>
                  <a:lnTo>
                    <a:pt x="3904" y="2320"/>
                  </a:lnTo>
                  <a:lnTo>
                    <a:pt x="3851" y="2349"/>
                  </a:lnTo>
                  <a:lnTo>
                    <a:pt x="3799" y="2379"/>
                  </a:lnTo>
                  <a:lnTo>
                    <a:pt x="3745" y="2408"/>
                  </a:lnTo>
                  <a:lnTo>
                    <a:pt x="3691" y="2434"/>
                  </a:lnTo>
                  <a:lnTo>
                    <a:pt x="3638" y="2460"/>
                  </a:lnTo>
                  <a:lnTo>
                    <a:pt x="3582" y="2483"/>
                  </a:lnTo>
                  <a:lnTo>
                    <a:pt x="3525" y="2507"/>
                  </a:lnTo>
                  <a:lnTo>
                    <a:pt x="3468" y="2528"/>
                  </a:lnTo>
                  <a:lnTo>
                    <a:pt x="3411" y="2550"/>
                  </a:lnTo>
                  <a:lnTo>
                    <a:pt x="3353" y="2568"/>
                  </a:lnTo>
                  <a:lnTo>
                    <a:pt x="3294" y="2585"/>
                  </a:lnTo>
                  <a:lnTo>
                    <a:pt x="3236" y="2602"/>
                  </a:lnTo>
                  <a:lnTo>
                    <a:pt x="3176" y="2616"/>
                  </a:lnTo>
                  <a:lnTo>
                    <a:pt x="3116" y="2630"/>
                  </a:lnTo>
                  <a:lnTo>
                    <a:pt x="3054" y="2641"/>
                  </a:lnTo>
                  <a:lnTo>
                    <a:pt x="2993" y="2651"/>
                  </a:lnTo>
                  <a:lnTo>
                    <a:pt x="2931" y="2659"/>
                  </a:lnTo>
                  <a:lnTo>
                    <a:pt x="2868" y="2667"/>
                  </a:lnTo>
                  <a:lnTo>
                    <a:pt x="2805" y="2673"/>
                  </a:lnTo>
                  <a:lnTo>
                    <a:pt x="2742" y="2676"/>
                  </a:lnTo>
                  <a:lnTo>
                    <a:pt x="2678" y="2679"/>
                  </a:lnTo>
                  <a:lnTo>
                    <a:pt x="2614" y="2679"/>
                  </a:lnTo>
                  <a:lnTo>
                    <a:pt x="2614" y="2679"/>
                  </a:lnTo>
                  <a:lnTo>
                    <a:pt x="2551" y="2679"/>
                  </a:lnTo>
                  <a:lnTo>
                    <a:pt x="2488" y="2676"/>
                  </a:lnTo>
                  <a:lnTo>
                    <a:pt x="2426" y="2673"/>
                  </a:lnTo>
                  <a:lnTo>
                    <a:pt x="2363" y="2667"/>
                  </a:lnTo>
                  <a:lnTo>
                    <a:pt x="2301" y="2661"/>
                  </a:lnTo>
                  <a:lnTo>
                    <a:pt x="2240" y="2651"/>
                  </a:lnTo>
                  <a:lnTo>
                    <a:pt x="2180" y="2642"/>
                  </a:lnTo>
                  <a:lnTo>
                    <a:pt x="2120" y="2630"/>
                  </a:lnTo>
                  <a:lnTo>
                    <a:pt x="2060" y="2617"/>
                  </a:lnTo>
                  <a:lnTo>
                    <a:pt x="2001" y="2604"/>
                  </a:lnTo>
                  <a:lnTo>
                    <a:pt x="1943" y="2588"/>
                  </a:lnTo>
                  <a:lnTo>
                    <a:pt x="1884" y="2571"/>
                  </a:lnTo>
                  <a:lnTo>
                    <a:pt x="1827" y="2553"/>
                  </a:lnTo>
                  <a:lnTo>
                    <a:pt x="1770" y="2533"/>
                  </a:lnTo>
                  <a:lnTo>
                    <a:pt x="1713" y="2511"/>
                  </a:lnTo>
                  <a:lnTo>
                    <a:pt x="1658" y="2490"/>
                  </a:lnTo>
                  <a:lnTo>
                    <a:pt x="1604" y="2465"/>
                  </a:lnTo>
                  <a:lnTo>
                    <a:pt x="1549" y="2440"/>
                  </a:lnTo>
                  <a:lnTo>
                    <a:pt x="1496" y="2414"/>
                  </a:lnTo>
                  <a:lnTo>
                    <a:pt x="1442" y="2386"/>
                  </a:lnTo>
                  <a:lnTo>
                    <a:pt x="1392" y="2359"/>
                  </a:lnTo>
                  <a:lnTo>
                    <a:pt x="1339" y="2328"/>
                  </a:lnTo>
                  <a:lnTo>
                    <a:pt x="1290" y="2297"/>
                  </a:lnTo>
                  <a:lnTo>
                    <a:pt x="1239" y="2265"/>
                  </a:lnTo>
                  <a:lnTo>
                    <a:pt x="1191" y="2232"/>
                  </a:lnTo>
                  <a:lnTo>
                    <a:pt x="1142" y="2197"/>
                  </a:lnTo>
                  <a:lnTo>
                    <a:pt x="1096" y="2162"/>
                  </a:lnTo>
                  <a:lnTo>
                    <a:pt x="1050" y="2125"/>
                  </a:lnTo>
                  <a:lnTo>
                    <a:pt x="1004" y="2088"/>
                  </a:lnTo>
                  <a:lnTo>
                    <a:pt x="961" y="2049"/>
                  </a:lnTo>
                  <a:lnTo>
                    <a:pt x="916" y="2009"/>
                  </a:lnTo>
                  <a:lnTo>
                    <a:pt x="874" y="1969"/>
                  </a:lnTo>
                  <a:lnTo>
                    <a:pt x="833" y="1926"/>
                  </a:lnTo>
                  <a:lnTo>
                    <a:pt x="791" y="1884"/>
                  </a:lnTo>
                  <a:lnTo>
                    <a:pt x="753" y="1840"/>
                  </a:lnTo>
                  <a:lnTo>
                    <a:pt x="714" y="1795"/>
                  </a:lnTo>
                  <a:lnTo>
                    <a:pt x="676" y="1751"/>
                  </a:lnTo>
                  <a:lnTo>
                    <a:pt x="640" y="1704"/>
                  </a:lnTo>
                  <a:lnTo>
                    <a:pt x="605" y="1657"/>
                  </a:lnTo>
                  <a:lnTo>
                    <a:pt x="570" y="1609"/>
                  </a:lnTo>
                  <a:lnTo>
                    <a:pt x="537" y="1560"/>
                  </a:lnTo>
                  <a:lnTo>
                    <a:pt x="505" y="1510"/>
                  </a:lnTo>
                  <a:lnTo>
                    <a:pt x="474" y="1459"/>
                  </a:lnTo>
                  <a:lnTo>
                    <a:pt x="445" y="1409"/>
                  </a:lnTo>
                  <a:lnTo>
                    <a:pt x="417" y="1356"/>
                  </a:lnTo>
                  <a:lnTo>
                    <a:pt x="389" y="1302"/>
                  </a:lnTo>
                  <a:lnTo>
                    <a:pt x="363" y="1250"/>
                  </a:lnTo>
                  <a:lnTo>
                    <a:pt x="339" y="1195"/>
                  </a:lnTo>
                  <a:lnTo>
                    <a:pt x="316" y="1141"/>
                  </a:lnTo>
                  <a:lnTo>
                    <a:pt x="292" y="1084"/>
                  </a:lnTo>
                  <a:lnTo>
                    <a:pt x="272" y="1028"/>
                  </a:lnTo>
                  <a:lnTo>
                    <a:pt x="252" y="971"/>
                  </a:lnTo>
                  <a:lnTo>
                    <a:pt x="234" y="914"/>
                  </a:lnTo>
                  <a:lnTo>
                    <a:pt x="217" y="856"/>
                  </a:lnTo>
                  <a:lnTo>
                    <a:pt x="202" y="797"/>
                  </a:lnTo>
                  <a:lnTo>
                    <a:pt x="188" y="737"/>
                  </a:lnTo>
                  <a:lnTo>
                    <a:pt x="175" y="677"/>
                  </a:lnTo>
                  <a:lnTo>
                    <a:pt x="165" y="617"/>
                  </a:lnTo>
                  <a:lnTo>
                    <a:pt x="155" y="557"/>
                  </a:lnTo>
                  <a:lnTo>
                    <a:pt x="146" y="496"/>
                  </a:lnTo>
                  <a:lnTo>
                    <a:pt x="140" y="434"/>
                  </a:lnTo>
                  <a:lnTo>
                    <a:pt x="135" y="371"/>
                  </a:lnTo>
                  <a:lnTo>
                    <a:pt x="131" y="309"/>
                  </a:lnTo>
                  <a:lnTo>
                    <a:pt x="129" y="246"/>
                  </a:lnTo>
                  <a:lnTo>
                    <a:pt x="0" y="246"/>
                  </a:lnTo>
                  <a:lnTo>
                    <a:pt x="123" y="174"/>
                  </a:lnTo>
                  <a:lnTo>
                    <a:pt x="425" y="0"/>
                  </a:lnTo>
                  <a:lnTo>
                    <a:pt x="703" y="161"/>
                  </a:lnTo>
                  <a:lnTo>
                    <a:pt x="851" y="246"/>
                  </a:lnTo>
                  <a:lnTo>
                    <a:pt x="691" y="246"/>
                  </a:lnTo>
                  <a:lnTo>
                    <a:pt x="691" y="246"/>
                  </a:lnTo>
                  <a:lnTo>
                    <a:pt x="694" y="294"/>
                  </a:lnTo>
                  <a:lnTo>
                    <a:pt x="697" y="343"/>
                  </a:lnTo>
                  <a:lnTo>
                    <a:pt x="700" y="391"/>
                  </a:lnTo>
                  <a:lnTo>
                    <a:pt x="707" y="439"/>
                  </a:lnTo>
                  <a:lnTo>
                    <a:pt x="713" y="485"/>
                  </a:lnTo>
                  <a:lnTo>
                    <a:pt x="720" y="533"/>
                  </a:lnTo>
                  <a:lnTo>
                    <a:pt x="730" y="579"/>
                  </a:lnTo>
                  <a:lnTo>
                    <a:pt x="739" y="625"/>
                  </a:lnTo>
                  <a:lnTo>
                    <a:pt x="751" y="670"/>
                  </a:lnTo>
                  <a:lnTo>
                    <a:pt x="762" y="716"/>
                  </a:lnTo>
                  <a:lnTo>
                    <a:pt x="776" y="760"/>
                  </a:lnTo>
                  <a:lnTo>
                    <a:pt x="790" y="804"/>
                  </a:lnTo>
                  <a:lnTo>
                    <a:pt x="805" y="848"/>
                  </a:lnTo>
                  <a:lnTo>
                    <a:pt x="822" y="891"/>
                  </a:lnTo>
                  <a:lnTo>
                    <a:pt x="839" y="934"/>
                  </a:lnTo>
                  <a:lnTo>
                    <a:pt x="857" y="976"/>
                  </a:lnTo>
                  <a:lnTo>
                    <a:pt x="876" y="1018"/>
                  </a:lnTo>
                  <a:lnTo>
                    <a:pt x="896" y="1059"/>
                  </a:lnTo>
                  <a:lnTo>
                    <a:pt x="917" y="1099"/>
                  </a:lnTo>
                  <a:lnTo>
                    <a:pt x="939" y="1139"/>
                  </a:lnTo>
                  <a:lnTo>
                    <a:pt x="962" y="1179"/>
                  </a:lnTo>
                  <a:lnTo>
                    <a:pt x="987" y="1218"/>
                  </a:lnTo>
                  <a:lnTo>
                    <a:pt x="1011" y="1256"/>
                  </a:lnTo>
                  <a:lnTo>
                    <a:pt x="1038" y="1295"/>
                  </a:lnTo>
                  <a:lnTo>
                    <a:pt x="1064" y="1332"/>
                  </a:lnTo>
                  <a:lnTo>
                    <a:pt x="1091" y="1367"/>
                  </a:lnTo>
                  <a:lnTo>
                    <a:pt x="1119" y="1403"/>
                  </a:lnTo>
                  <a:lnTo>
                    <a:pt x="1148" y="1438"/>
                  </a:lnTo>
                  <a:lnTo>
                    <a:pt x="1178" y="1472"/>
                  </a:lnTo>
                  <a:lnTo>
                    <a:pt x="1208" y="1506"/>
                  </a:lnTo>
                  <a:lnTo>
                    <a:pt x="1239" y="1538"/>
                  </a:lnTo>
                  <a:lnTo>
                    <a:pt x="1272" y="1570"/>
                  </a:lnTo>
                  <a:lnTo>
                    <a:pt x="1304" y="1603"/>
                  </a:lnTo>
                  <a:lnTo>
                    <a:pt x="1338" y="1632"/>
                  </a:lnTo>
                  <a:lnTo>
                    <a:pt x="1373" y="1663"/>
                  </a:lnTo>
                  <a:lnTo>
                    <a:pt x="1407" y="1690"/>
                  </a:lnTo>
                  <a:lnTo>
                    <a:pt x="1444" y="1720"/>
                  </a:lnTo>
                  <a:lnTo>
                    <a:pt x="1479" y="1746"/>
                  </a:lnTo>
                  <a:lnTo>
                    <a:pt x="1516" y="1774"/>
                  </a:lnTo>
                  <a:lnTo>
                    <a:pt x="1555" y="1798"/>
                  </a:lnTo>
                  <a:lnTo>
                    <a:pt x="1593" y="1823"/>
                  </a:lnTo>
                  <a:lnTo>
                    <a:pt x="1632" y="1848"/>
                  </a:lnTo>
                  <a:lnTo>
                    <a:pt x="1672" y="1871"/>
                  </a:lnTo>
                  <a:lnTo>
                    <a:pt x="1712" y="1892"/>
                  </a:lnTo>
                  <a:lnTo>
                    <a:pt x="1752" y="1914"/>
                  </a:lnTo>
                  <a:lnTo>
                    <a:pt x="1793" y="1934"/>
                  </a:lnTo>
                  <a:lnTo>
                    <a:pt x="1835" y="1952"/>
                  </a:lnTo>
                  <a:lnTo>
                    <a:pt x="1876" y="1971"/>
                  </a:lnTo>
                  <a:lnTo>
                    <a:pt x="1920" y="1988"/>
                  </a:lnTo>
                  <a:lnTo>
                    <a:pt x="1963" y="2005"/>
                  </a:lnTo>
                  <a:lnTo>
                    <a:pt x="2007" y="2018"/>
                  </a:lnTo>
                  <a:lnTo>
                    <a:pt x="2052" y="2034"/>
                  </a:lnTo>
                  <a:lnTo>
                    <a:pt x="2097" y="2046"/>
                  </a:lnTo>
                  <a:lnTo>
                    <a:pt x="2141" y="2058"/>
                  </a:lnTo>
                  <a:lnTo>
                    <a:pt x="2187" y="2069"/>
                  </a:lnTo>
                  <a:lnTo>
                    <a:pt x="2234" y="2078"/>
                  </a:lnTo>
                  <a:lnTo>
                    <a:pt x="2280" y="2088"/>
                  </a:lnTo>
                  <a:lnTo>
                    <a:pt x="2326" y="2095"/>
                  </a:lnTo>
                  <a:lnTo>
                    <a:pt x="2374" y="2102"/>
                  </a:lnTo>
                  <a:lnTo>
                    <a:pt x="2421" y="2108"/>
                  </a:lnTo>
                  <a:lnTo>
                    <a:pt x="2469" y="2111"/>
                  </a:lnTo>
                  <a:lnTo>
                    <a:pt x="2517" y="2114"/>
                  </a:lnTo>
                  <a:lnTo>
                    <a:pt x="2566" y="2117"/>
                  </a:lnTo>
                  <a:lnTo>
                    <a:pt x="2614" y="2117"/>
                  </a:lnTo>
                  <a:lnTo>
                    <a:pt x="2614" y="2117"/>
                  </a:lnTo>
                  <a:lnTo>
                    <a:pt x="2665" y="2117"/>
                  </a:lnTo>
                  <a:lnTo>
                    <a:pt x="2714" y="2114"/>
                  </a:lnTo>
                  <a:lnTo>
                    <a:pt x="2762" y="2111"/>
                  </a:lnTo>
                  <a:lnTo>
                    <a:pt x="2811" y="2108"/>
                  </a:lnTo>
                  <a:lnTo>
                    <a:pt x="2859" y="2102"/>
                  </a:lnTo>
                  <a:lnTo>
                    <a:pt x="2908" y="2095"/>
                  </a:lnTo>
                  <a:lnTo>
                    <a:pt x="2954" y="2086"/>
                  </a:lnTo>
                  <a:lnTo>
                    <a:pt x="3002" y="2078"/>
                  </a:lnTo>
                  <a:lnTo>
                    <a:pt x="3048" y="2068"/>
                  </a:lnTo>
                  <a:lnTo>
                    <a:pt x="3096" y="2057"/>
                  </a:lnTo>
                  <a:lnTo>
                    <a:pt x="3140" y="2045"/>
                  </a:lnTo>
                  <a:lnTo>
                    <a:pt x="3186" y="2031"/>
                  </a:lnTo>
                  <a:lnTo>
                    <a:pt x="3231" y="2015"/>
                  </a:lnTo>
                  <a:lnTo>
                    <a:pt x="3276" y="2000"/>
                  </a:lnTo>
                  <a:lnTo>
                    <a:pt x="3319" y="1983"/>
                  </a:lnTo>
                  <a:lnTo>
                    <a:pt x="3364" y="1966"/>
                  </a:lnTo>
                  <a:lnTo>
                    <a:pt x="3405" y="1948"/>
                  </a:lnTo>
                  <a:lnTo>
                    <a:pt x="3448" y="1928"/>
                  </a:lnTo>
                  <a:lnTo>
                    <a:pt x="3490" y="1906"/>
                  </a:lnTo>
                  <a:lnTo>
                    <a:pt x="3531" y="1884"/>
                  </a:lnTo>
                  <a:lnTo>
                    <a:pt x="3571" y="1861"/>
                  </a:lnTo>
                  <a:lnTo>
                    <a:pt x="3611" y="1838"/>
                  </a:lnTo>
                  <a:lnTo>
                    <a:pt x="3651" y="1814"/>
                  </a:lnTo>
                  <a:lnTo>
                    <a:pt x="3690" y="1789"/>
                  </a:lnTo>
                  <a:lnTo>
                    <a:pt x="3728" y="1761"/>
                  </a:lnTo>
                  <a:lnTo>
                    <a:pt x="3765" y="1735"/>
                  </a:lnTo>
                  <a:lnTo>
                    <a:pt x="3802" y="1707"/>
                  </a:lnTo>
                  <a:lnTo>
                    <a:pt x="3838" y="1678"/>
                  </a:lnTo>
                  <a:lnTo>
                    <a:pt x="3873" y="1647"/>
                  </a:lnTo>
                  <a:lnTo>
                    <a:pt x="3907" y="1617"/>
                  </a:lnTo>
                  <a:lnTo>
                    <a:pt x="3941" y="1586"/>
                  </a:lnTo>
                  <a:lnTo>
                    <a:pt x="3975" y="1553"/>
                  </a:lnTo>
                  <a:lnTo>
                    <a:pt x="4007" y="1521"/>
                  </a:lnTo>
                  <a:lnTo>
                    <a:pt x="4038" y="1487"/>
                  </a:lnTo>
                  <a:lnTo>
                    <a:pt x="4069" y="1452"/>
                  </a:lnTo>
                  <a:lnTo>
                    <a:pt x="4098" y="1416"/>
                  </a:lnTo>
                  <a:lnTo>
                    <a:pt x="4127" y="1381"/>
                  </a:lnTo>
                  <a:lnTo>
                    <a:pt x="4155" y="1344"/>
                  </a:lnTo>
                  <a:lnTo>
                    <a:pt x="4182" y="1307"/>
                  </a:lnTo>
                  <a:lnTo>
                    <a:pt x="4209" y="1269"/>
                  </a:lnTo>
                  <a:lnTo>
                    <a:pt x="4235" y="1230"/>
                  </a:lnTo>
                  <a:lnTo>
                    <a:pt x="4259" y="1190"/>
                  </a:lnTo>
                  <a:lnTo>
                    <a:pt x="4283" y="1150"/>
                  </a:lnTo>
                  <a:lnTo>
                    <a:pt x="4306" y="1110"/>
                  </a:lnTo>
                  <a:lnTo>
                    <a:pt x="4327" y="1068"/>
                  </a:lnTo>
                  <a:lnTo>
                    <a:pt x="4347" y="1027"/>
                  </a:lnTo>
                  <a:lnTo>
                    <a:pt x="4367" y="985"/>
                  </a:lnTo>
                  <a:lnTo>
                    <a:pt x="4386" y="942"/>
                  </a:lnTo>
                  <a:lnTo>
                    <a:pt x="4404" y="899"/>
                  </a:lnTo>
                  <a:lnTo>
                    <a:pt x="4421" y="854"/>
                  </a:lnTo>
                  <a:lnTo>
                    <a:pt x="4436" y="810"/>
                  </a:lnTo>
                  <a:lnTo>
                    <a:pt x="4450" y="765"/>
                  </a:lnTo>
                  <a:lnTo>
                    <a:pt x="4464" y="720"/>
                  </a:lnTo>
                  <a:lnTo>
                    <a:pt x="4476" y="674"/>
                  </a:lnTo>
                  <a:lnTo>
                    <a:pt x="4489" y="628"/>
                  </a:lnTo>
                  <a:lnTo>
                    <a:pt x="4498" y="580"/>
                  </a:lnTo>
                  <a:lnTo>
                    <a:pt x="4507" y="534"/>
                  </a:lnTo>
                  <a:lnTo>
                    <a:pt x="4515" y="486"/>
                  </a:lnTo>
                  <a:lnTo>
                    <a:pt x="4523" y="439"/>
                  </a:lnTo>
                  <a:lnTo>
                    <a:pt x="4527" y="389"/>
                  </a:lnTo>
                  <a:lnTo>
                    <a:pt x="4532" y="342"/>
                  </a:lnTo>
                  <a:lnTo>
                    <a:pt x="4535" y="292"/>
                  </a:lnTo>
                  <a:lnTo>
                    <a:pt x="4536" y="243"/>
                  </a:lnTo>
                  <a:lnTo>
                    <a:pt x="4538" y="194"/>
                  </a:lnTo>
                  <a:lnTo>
                    <a:pt x="4538" y="194"/>
                  </a:lnTo>
                  <a:lnTo>
                    <a:pt x="4536" y="146"/>
                  </a:lnTo>
                  <a:lnTo>
                    <a:pt x="4535" y="100"/>
                  </a:lnTo>
                  <a:lnTo>
                    <a:pt x="4532" y="54"/>
                  </a:lnTo>
                  <a:lnTo>
                    <a:pt x="4529" y="7"/>
                  </a:lnTo>
                  <a:lnTo>
                    <a:pt x="4834" y="185"/>
                  </a:lnTo>
                  <a:lnTo>
                    <a:pt x="5095" y="34"/>
                  </a:lnTo>
                  <a:lnTo>
                    <a:pt x="5095" y="34"/>
                  </a:lnTo>
                  <a:lnTo>
                    <a:pt x="5098" y="112"/>
                  </a:lnTo>
                  <a:lnTo>
                    <a:pt x="5100" y="194"/>
                  </a:lnTo>
                  <a:lnTo>
                    <a:pt x="5100" y="1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C6C016BF-6963-4481-AADB-D9B5B1F33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" y="411"/>
              <a:ext cx="2565" cy="1209"/>
            </a:xfrm>
            <a:custGeom>
              <a:avLst/>
              <a:gdLst>
                <a:gd name="T0" fmla="*/ 4280 w 5131"/>
                <a:gd name="T1" fmla="*/ 2171 h 2417"/>
                <a:gd name="T2" fmla="*/ 4367 w 5131"/>
                <a:gd name="T3" fmla="*/ 2086 h 2417"/>
                <a:gd name="T4" fmla="*/ 4324 w 5131"/>
                <a:gd name="T5" fmla="*/ 1922 h 2417"/>
                <a:gd name="T6" fmla="*/ 4267 w 5131"/>
                <a:gd name="T7" fmla="*/ 1762 h 2417"/>
                <a:gd name="T8" fmla="*/ 4158 w 5131"/>
                <a:gd name="T9" fmla="*/ 1535 h 2417"/>
                <a:gd name="T10" fmla="*/ 3969 w 5131"/>
                <a:gd name="T11" fmla="*/ 1261 h 2417"/>
                <a:gd name="T12" fmla="*/ 3736 w 5131"/>
                <a:gd name="T13" fmla="*/ 1024 h 2417"/>
                <a:gd name="T14" fmla="*/ 3465 w 5131"/>
                <a:gd name="T15" fmla="*/ 831 h 2417"/>
                <a:gd name="T16" fmla="*/ 3242 w 5131"/>
                <a:gd name="T17" fmla="*/ 718 h 2417"/>
                <a:gd name="T18" fmla="*/ 3084 w 5131"/>
                <a:gd name="T19" fmla="*/ 657 h 2417"/>
                <a:gd name="T20" fmla="*/ 2919 w 5131"/>
                <a:gd name="T21" fmla="*/ 611 h 2417"/>
                <a:gd name="T22" fmla="*/ 2750 w 5131"/>
                <a:gd name="T23" fmla="*/ 581 h 2417"/>
                <a:gd name="T24" fmla="*/ 2574 w 5131"/>
                <a:gd name="T25" fmla="*/ 564 h 2417"/>
                <a:gd name="T26" fmla="*/ 2437 w 5131"/>
                <a:gd name="T27" fmla="*/ 564 h 2417"/>
                <a:gd name="T28" fmla="*/ 2248 w 5131"/>
                <a:gd name="T29" fmla="*/ 577 h 2417"/>
                <a:gd name="T30" fmla="*/ 2065 w 5131"/>
                <a:gd name="T31" fmla="*/ 608 h 2417"/>
                <a:gd name="T32" fmla="*/ 1886 w 5131"/>
                <a:gd name="T33" fmla="*/ 657 h 2417"/>
                <a:gd name="T34" fmla="*/ 1717 w 5131"/>
                <a:gd name="T35" fmla="*/ 722 h 2417"/>
                <a:gd name="T36" fmla="*/ 1555 w 5131"/>
                <a:gd name="T37" fmla="*/ 802 h 2417"/>
                <a:gd name="T38" fmla="*/ 1401 w 5131"/>
                <a:gd name="T39" fmla="*/ 896 h 2417"/>
                <a:gd name="T40" fmla="*/ 1260 w 5131"/>
                <a:gd name="T41" fmla="*/ 1004 h 2417"/>
                <a:gd name="T42" fmla="*/ 1127 w 5131"/>
                <a:gd name="T43" fmla="*/ 1124 h 2417"/>
                <a:gd name="T44" fmla="*/ 1006 w 5131"/>
                <a:gd name="T45" fmla="*/ 1256 h 2417"/>
                <a:gd name="T46" fmla="*/ 898 w 5131"/>
                <a:gd name="T47" fmla="*/ 1400 h 2417"/>
                <a:gd name="T48" fmla="*/ 804 w 5131"/>
                <a:gd name="T49" fmla="*/ 1552 h 2417"/>
                <a:gd name="T50" fmla="*/ 724 w 5131"/>
                <a:gd name="T51" fmla="*/ 1714 h 2417"/>
                <a:gd name="T52" fmla="*/ 658 w 5131"/>
                <a:gd name="T53" fmla="*/ 1883 h 2417"/>
                <a:gd name="T54" fmla="*/ 610 w 5131"/>
                <a:gd name="T55" fmla="*/ 2060 h 2417"/>
                <a:gd name="T56" fmla="*/ 578 w 5131"/>
                <a:gd name="T57" fmla="*/ 2245 h 2417"/>
                <a:gd name="T58" fmla="*/ 296 w 5131"/>
                <a:gd name="T59" fmla="*/ 2231 h 2417"/>
                <a:gd name="T60" fmla="*/ 8 w 5131"/>
                <a:gd name="T61" fmla="*/ 2277 h 2417"/>
                <a:gd name="T62" fmla="*/ 40 w 5131"/>
                <a:gd name="T63" fmla="*/ 2034 h 2417"/>
                <a:gd name="T64" fmla="*/ 96 w 5131"/>
                <a:gd name="T65" fmla="*/ 1798 h 2417"/>
                <a:gd name="T66" fmla="*/ 173 w 5131"/>
                <a:gd name="T67" fmla="*/ 1572 h 2417"/>
                <a:gd name="T68" fmla="*/ 270 w 5131"/>
                <a:gd name="T69" fmla="*/ 1357 h 2417"/>
                <a:gd name="T70" fmla="*/ 387 w 5131"/>
                <a:gd name="T71" fmla="*/ 1153 h 2417"/>
                <a:gd name="T72" fmla="*/ 522 w 5131"/>
                <a:gd name="T73" fmla="*/ 961 h 2417"/>
                <a:gd name="T74" fmla="*/ 673 w 5131"/>
                <a:gd name="T75" fmla="*/ 784 h 2417"/>
                <a:gd name="T76" fmla="*/ 841 w 5131"/>
                <a:gd name="T77" fmla="*/ 621 h 2417"/>
                <a:gd name="T78" fmla="*/ 1024 w 5131"/>
                <a:gd name="T79" fmla="*/ 474 h 2417"/>
                <a:gd name="T80" fmla="*/ 1219 w 5131"/>
                <a:gd name="T81" fmla="*/ 345 h 2417"/>
                <a:gd name="T82" fmla="*/ 1427 w 5131"/>
                <a:gd name="T83" fmla="*/ 236 h 2417"/>
                <a:gd name="T84" fmla="*/ 1647 w 5131"/>
                <a:gd name="T85" fmla="*/ 145 h 2417"/>
                <a:gd name="T86" fmla="*/ 1877 w 5131"/>
                <a:gd name="T87" fmla="*/ 75 h 2417"/>
                <a:gd name="T88" fmla="*/ 2114 w 5131"/>
                <a:gd name="T89" fmla="*/ 28 h 2417"/>
                <a:gd name="T90" fmla="*/ 2360 w 5131"/>
                <a:gd name="T91" fmla="*/ 3 h 2417"/>
                <a:gd name="T92" fmla="*/ 2545 w 5131"/>
                <a:gd name="T93" fmla="*/ 0 h 2417"/>
                <a:gd name="T94" fmla="*/ 2777 w 5131"/>
                <a:gd name="T95" fmla="*/ 17 h 2417"/>
                <a:gd name="T96" fmla="*/ 3005 w 5131"/>
                <a:gd name="T97" fmla="*/ 54 h 2417"/>
                <a:gd name="T98" fmla="*/ 3224 w 5131"/>
                <a:gd name="T99" fmla="*/ 111 h 2417"/>
                <a:gd name="T100" fmla="*/ 3435 w 5131"/>
                <a:gd name="T101" fmla="*/ 188 h 2417"/>
                <a:gd name="T102" fmla="*/ 3636 w 5131"/>
                <a:gd name="T103" fmla="*/ 282 h 2417"/>
                <a:gd name="T104" fmla="*/ 3829 w 5131"/>
                <a:gd name="T105" fmla="*/ 393 h 2417"/>
                <a:gd name="T106" fmla="*/ 4009 w 5131"/>
                <a:gd name="T107" fmla="*/ 520 h 2417"/>
                <a:gd name="T108" fmla="*/ 4177 w 5131"/>
                <a:gd name="T109" fmla="*/ 664 h 2417"/>
                <a:gd name="T110" fmla="*/ 4331 w 5131"/>
                <a:gd name="T111" fmla="*/ 821 h 2417"/>
                <a:gd name="T112" fmla="*/ 4471 w 5131"/>
                <a:gd name="T113" fmla="*/ 990 h 2417"/>
                <a:gd name="T114" fmla="*/ 4595 w 5131"/>
                <a:gd name="T115" fmla="*/ 1172 h 2417"/>
                <a:gd name="T116" fmla="*/ 4705 w 5131"/>
                <a:gd name="T117" fmla="*/ 1364 h 2417"/>
                <a:gd name="T118" fmla="*/ 4797 w 5131"/>
                <a:gd name="T119" fmla="*/ 1568 h 2417"/>
                <a:gd name="T120" fmla="*/ 4869 w 5131"/>
                <a:gd name="T121" fmla="*/ 1780 h 2417"/>
                <a:gd name="T122" fmla="*/ 4923 w 5131"/>
                <a:gd name="T123" fmla="*/ 2002 h 2417"/>
                <a:gd name="T124" fmla="*/ 5131 w 5131"/>
                <a:gd name="T125" fmla="*/ 217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31" h="2417">
                  <a:moveTo>
                    <a:pt x="5131" y="2171"/>
                  </a:moveTo>
                  <a:lnTo>
                    <a:pt x="4976" y="2262"/>
                  </a:lnTo>
                  <a:lnTo>
                    <a:pt x="4705" y="2417"/>
                  </a:lnTo>
                  <a:lnTo>
                    <a:pt x="4280" y="2171"/>
                  </a:lnTo>
                  <a:lnTo>
                    <a:pt x="4383" y="2171"/>
                  </a:lnTo>
                  <a:lnTo>
                    <a:pt x="4383" y="2171"/>
                  </a:lnTo>
                  <a:lnTo>
                    <a:pt x="4375" y="2130"/>
                  </a:lnTo>
                  <a:lnTo>
                    <a:pt x="4367" y="2086"/>
                  </a:lnTo>
                  <a:lnTo>
                    <a:pt x="4358" y="2045"/>
                  </a:lnTo>
                  <a:lnTo>
                    <a:pt x="4347" y="2003"/>
                  </a:lnTo>
                  <a:lnTo>
                    <a:pt x="4337" y="1962"/>
                  </a:lnTo>
                  <a:lnTo>
                    <a:pt x="4324" y="1922"/>
                  </a:lnTo>
                  <a:lnTo>
                    <a:pt x="4311" y="1880"/>
                  </a:lnTo>
                  <a:lnTo>
                    <a:pt x="4298" y="1840"/>
                  </a:lnTo>
                  <a:lnTo>
                    <a:pt x="4283" y="1802"/>
                  </a:lnTo>
                  <a:lnTo>
                    <a:pt x="4267" y="1762"/>
                  </a:lnTo>
                  <a:lnTo>
                    <a:pt x="4250" y="1723"/>
                  </a:lnTo>
                  <a:lnTo>
                    <a:pt x="4234" y="1685"/>
                  </a:lnTo>
                  <a:lnTo>
                    <a:pt x="4197" y="1609"/>
                  </a:lnTo>
                  <a:lnTo>
                    <a:pt x="4158" y="1535"/>
                  </a:lnTo>
                  <a:lnTo>
                    <a:pt x="4115" y="1463"/>
                  </a:lnTo>
                  <a:lnTo>
                    <a:pt x="4069" y="1394"/>
                  </a:lnTo>
                  <a:lnTo>
                    <a:pt x="4020" y="1327"/>
                  </a:lnTo>
                  <a:lnTo>
                    <a:pt x="3969" y="1261"/>
                  </a:lnTo>
                  <a:lnTo>
                    <a:pt x="3915" y="1198"/>
                  </a:lnTo>
                  <a:lnTo>
                    <a:pt x="3858" y="1138"/>
                  </a:lnTo>
                  <a:lnTo>
                    <a:pt x="3798" y="1079"/>
                  </a:lnTo>
                  <a:lnTo>
                    <a:pt x="3736" y="1024"/>
                  </a:lnTo>
                  <a:lnTo>
                    <a:pt x="3672" y="972"/>
                  </a:lnTo>
                  <a:lnTo>
                    <a:pt x="3605" y="922"/>
                  </a:lnTo>
                  <a:lnTo>
                    <a:pt x="3536" y="875"/>
                  </a:lnTo>
                  <a:lnTo>
                    <a:pt x="3465" y="831"/>
                  </a:lnTo>
                  <a:lnTo>
                    <a:pt x="3393" y="790"/>
                  </a:lnTo>
                  <a:lnTo>
                    <a:pt x="3319" y="751"/>
                  </a:lnTo>
                  <a:lnTo>
                    <a:pt x="3281" y="734"/>
                  </a:lnTo>
                  <a:lnTo>
                    <a:pt x="3242" y="718"/>
                  </a:lnTo>
                  <a:lnTo>
                    <a:pt x="3204" y="701"/>
                  </a:lnTo>
                  <a:lnTo>
                    <a:pt x="3164" y="685"/>
                  </a:lnTo>
                  <a:lnTo>
                    <a:pt x="3124" y="671"/>
                  </a:lnTo>
                  <a:lnTo>
                    <a:pt x="3084" y="657"/>
                  </a:lnTo>
                  <a:lnTo>
                    <a:pt x="3044" y="645"/>
                  </a:lnTo>
                  <a:lnTo>
                    <a:pt x="3002" y="633"/>
                  </a:lnTo>
                  <a:lnTo>
                    <a:pt x="2960" y="622"/>
                  </a:lnTo>
                  <a:lnTo>
                    <a:pt x="2919" y="611"/>
                  </a:lnTo>
                  <a:lnTo>
                    <a:pt x="2877" y="602"/>
                  </a:lnTo>
                  <a:lnTo>
                    <a:pt x="2834" y="594"/>
                  </a:lnTo>
                  <a:lnTo>
                    <a:pt x="2793" y="587"/>
                  </a:lnTo>
                  <a:lnTo>
                    <a:pt x="2750" y="581"/>
                  </a:lnTo>
                  <a:lnTo>
                    <a:pt x="2707" y="574"/>
                  </a:lnTo>
                  <a:lnTo>
                    <a:pt x="2662" y="570"/>
                  </a:lnTo>
                  <a:lnTo>
                    <a:pt x="2619" y="567"/>
                  </a:lnTo>
                  <a:lnTo>
                    <a:pt x="2574" y="564"/>
                  </a:lnTo>
                  <a:lnTo>
                    <a:pt x="2529" y="564"/>
                  </a:lnTo>
                  <a:lnTo>
                    <a:pt x="2485" y="562"/>
                  </a:lnTo>
                  <a:lnTo>
                    <a:pt x="2485" y="562"/>
                  </a:lnTo>
                  <a:lnTo>
                    <a:pt x="2437" y="564"/>
                  </a:lnTo>
                  <a:lnTo>
                    <a:pt x="2389" y="565"/>
                  </a:lnTo>
                  <a:lnTo>
                    <a:pt x="2342" y="568"/>
                  </a:lnTo>
                  <a:lnTo>
                    <a:pt x="2294" y="571"/>
                  </a:lnTo>
                  <a:lnTo>
                    <a:pt x="2248" y="577"/>
                  </a:lnTo>
                  <a:lnTo>
                    <a:pt x="2202" y="584"/>
                  </a:lnTo>
                  <a:lnTo>
                    <a:pt x="2155" y="590"/>
                  </a:lnTo>
                  <a:lnTo>
                    <a:pt x="2109" y="599"/>
                  </a:lnTo>
                  <a:lnTo>
                    <a:pt x="2065" y="608"/>
                  </a:lnTo>
                  <a:lnTo>
                    <a:pt x="2018" y="619"/>
                  </a:lnTo>
                  <a:lnTo>
                    <a:pt x="1975" y="631"/>
                  </a:lnTo>
                  <a:lnTo>
                    <a:pt x="1931" y="644"/>
                  </a:lnTo>
                  <a:lnTo>
                    <a:pt x="1886" y="657"/>
                  </a:lnTo>
                  <a:lnTo>
                    <a:pt x="1843" y="671"/>
                  </a:lnTo>
                  <a:lnTo>
                    <a:pt x="1801" y="688"/>
                  </a:lnTo>
                  <a:lnTo>
                    <a:pt x="1758" y="704"/>
                  </a:lnTo>
                  <a:lnTo>
                    <a:pt x="1717" y="722"/>
                  </a:lnTo>
                  <a:lnTo>
                    <a:pt x="1675" y="741"/>
                  </a:lnTo>
                  <a:lnTo>
                    <a:pt x="1635" y="761"/>
                  </a:lnTo>
                  <a:lnTo>
                    <a:pt x="1595" y="781"/>
                  </a:lnTo>
                  <a:lnTo>
                    <a:pt x="1555" y="802"/>
                  </a:lnTo>
                  <a:lnTo>
                    <a:pt x="1515" y="824"/>
                  </a:lnTo>
                  <a:lnTo>
                    <a:pt x="1477" y="847"/>
                  </a:lnTo>
                  <a:lnTo>
                    <a:pt x="1440" y="872"/>
                  </a:lnTo>
                  <a:lnTo>
                    <a:pt x="1401" y="896"/>
                  </a:lnTo>
                  <a:lnTo>
                    <a:pt x="1366" y="922"/>
                  </a:lnTo>
                  <a:lnTo>
                    <a:pt x="1329" y="949"/>
                  </a:lnTo>
                  <a:lnTo>
                    <a:pt x="1293" y="976"/>
                  </a:lnTo>
                  <a:lnTo>
                    <a:pt x="1260" y="1004"/>
                  </a:lnTo>
                  <a:lnTo>
                    <a:pt x="1224" y="1033"/>
                  </a:lnTo>
                  <a:lnTo>
                    <a:pt x="1192" y="1062"/>
                  </a:lnTo>
                  <a:lnTo>
                    <a:pt x="1159" y="1093"/>
                  </a:lnTo>
                  <a:lnTo>
                    <a:pt x="1127" y="1124"/>
                  </a:lnTo>
                  <a:lnTo>
                    <a:pt x="1095" y="1156"/>
                  </a:lnTo>
                  <a:lnTo>
                    <a:pt x="1066" y="1189"/>
                  </a:lnTo>
                  <a:lnTo>
                    <a:pt x="1035" y="1223"/>
                  </a:lnTo>
                  <a:lnTo>
                    <a:pt x="1006" y="1256"/>
                  </a:lnTo>
                  <a:lnTo>
                    <a:pt x="978" y="1292"/>
                  </a:lnTo>
                  <a:lnTo>
                    <a:pt x="950" y="1327"/>
                  </a:lnTo>
                  <a:lnTo>
                    <a:pt x="924" y="1363"/>
                  </a:lnTo>
                  <a:lnTo>
                    <a:pt x="898" y="1400"/>
                  </a:lnTo>
                  <a:lnTo>
                    <a:pt x="873" y="1437"/>
                  </a:lnTo>
                  <a:lnTo>
                    <a:pt x="848" y="1475"/>
                  </a:lnTo>
                  <a:lnTo>
                    <a:pt x="825" y="1514"/>
                  </a:lnTo>
                  <a:lnTo>
                    <a:pt x="804" y="1552"/>
                  </a:lnTo>
                  <a:lnTo>
                    <a:pt x="782" y="1592"/>
                  </a:lnTo>
                  <a:lnTo>
                    <a:pt x="762" y="1632"/>
                  </a:lnTo>
                  <a:lnTo>
                    <a:pt x="742" y="1672"/>
                  </a:lnTo>
                  <a:lnTo>
                    <a:pt x="724" y="1714"/>
                  </a:lnTo>
                  <a:lnTo>
                    <a:pt x="705" y="1755"/>
                  </a:lnTo>
                  <a:lnTo>
                    <a:pt x="688" y="1798"/>
                  </a:lnTo>
                  <a:lnTo>
                    <a:pt x="673" y="1840"/>
                  </a:lnTo>
                  <a:lnTo>
                    <a:pt x="658" y="1883"/>
                  </a:lnTo>
                  <a:lnTo>
                    <a:pt x="644" y="1928"/>
                  </a:lnTo>
                  <a:lnTo>
                    <a:pt x="631" y="1971"/>
                  </a:lnTo>
                  <a:lnTo>
                    <a:pt x="619" y="2016"/>
                  </a:lnTo>
                  <a:lnTo>
                    <a:pt x="610" y="2060"/>
                  </a:lnTo>
                  <a:lnTo>
                    <a:pt x="599" y="2106"/>
                  </a:lnTo>
                  <a:lnTo>
                    <a:pt x="591" y="2153"/>
                  </a:lnTo>
                  <a:lnTo>
                    <a:pt x="584" y="2199"/>
                  </a:lnTo>
                  <a:lnTo>
                    <a:pt x="578" y="2245"/>
                  </a:lnTo>
                  <a:lnTo>
                    <a:pt x="571" y="2291"/>
                  </a:lnTo>
                  <a:lnTo>
                    <a:pt x="568" y="2339"/>
                  </a:lnTo>
                  <a:lnTo>
                    <a:pt x="565" y="2387"/>
                  </a:lnTo>
                  <a:lnTo>
                    <a:pt x="296" y="2231"/>
                  </a:lnTo>
                  <a:lnTo>
                    <a:pt x="0" y="2402"/>
                  </a:lnTo>
                  <a:lnTo>
                    <a:pt x="0" y="2402"/>
                  </a:lnTo>
                  <a:lnTo>
                    <a:pt x="3" y="2339"/>
                  </a:lnTo>
                  <a:lnTo>
                    <a:pt x="8" y="2277"/>
                  </a:lnTo>
                  <a:lnTo>
                    <a:pt x="14" y="2216"/>
                  </a:lnTo>
                  <a:lnTo>
                    <a:pt x="22" y="2154"/>
                  </a:lnTo>
                  <a:lnTo>
                    <a:pt x="30" y="2094"/>
                  </a:lnTo>
                  <a:lnTo>
                    <a:pt x="40" y="2034"/>
                  </a:lnTo>
                  <a:lnTo>
                    <a:pt x="53" y="1974"/>
                  </a:lnTo>
                  <a:lnTo>
                    <a:pt x="65" y="1916"/>
                  </a:lnTo>
                  <a:lnTo>
                    <a:pt x="80" y="1857"/>
                  </a:lnTo>
                  <a:lnTo>
                    <a:pt x="96" y="1798"/>
                  </a:lnTo>
                  <a:lnTo>
                    <a:pt x="113" y="1742"/>
                  </a:lnTo>
                  <a:lnTo>
                    <a:pt x="131" y="1685"/>
                  </a:lnTo>
                  <a:lnTo>
                    <a:pt x="151" y="1628"/>
                  </a:lnTo>
                  <a:lnTo>
                    <a:pt x="173" y="1572"/>
                  </a:lnTo>
                  <a:lnTo>
                    <a:pt x="196" y="1518"/>
                  </a:lnTo>
                  <a:lnTo>
                    <a:pt x="219" y="1463"/>
                  </a:lnTo>
                  <a:lnTo>
                    <a:pt x="244" y="1410"/>
                  </a:lnTo>
                  <a:lnTo>
                    <a:pt x="270" y="1357"/>
                  </a:lnTo>
                  <a:lnTo>
                    <a:pt x="297" y="1304"/>
                  </a:lnTo>
                  <a:lnTo>
                    <a:pt x="327" y="1253"/>
                  </a:lnTo>
                  <a:lnTo>
                    <a:pt x="356" y="1203"/>
                  </a:lnTo>
                  <a:lnTo>
                    <a:pt x="387" y="1153"/>
                  </a:lnTo>
                  <a:lnTo>
                    <a:pt x="419" y="1104"/>
                  </a:lnTo>
                  <a:lnTo>
                    <a:pt x="451" y="1055"/>
                  </a:lnTo>
                  <a:lnTo>
                    <a:pt x="487" y="1007"/>
                  </a:lnTo>
                  <a:lnTo>
                    <a:pt x="522" y="961"/>
                  </a:lnTo>
                  <a:lnTo>
                    <a:pt x="558" y="915"/>
                  </a:lnTo>
                  <a:lnTo>
                    <a:pt x="596" y="870"/>
                  </a:lnTo>
                  <a:lnTo>
                    <a:pt x="635" y="827"/>
                  </a:lnTo>
                  <a:lnTo>
                    <a:pt x="673" y="784"/>
                  </a:lnTo>
                  <a:lnTo>
                    <a:pt x="715" y="741"/>
                  </a:lnTo>
                  <a:lnTo>
                    <a:pt x="756" y="701"/>
                  </a:lnTo>
                  <a:lnTo>
                    <a:pt x="798" y="661"/>
                  </a:lnTo>
                  <a:lnTo>
                    <a:pt x="841" y="621"/>
                  </a:lnTo>
                  <a:lnTo>
                    <a:pt x="885" y="582"/>
                  </a:lnTo>
                  <a:lnTo>
                    <a:pt x="932" y="545"/>
                  </a:lnTo>
                  <a:lnTo>
                    <a:pt x="976" y="510"/>
                  </a:lnTo>
                  <a:lnTo>
                    <a:pt x="1024" y="474"/>
                  </a:lnTo>
                  <a:lnTo>
                    <a:pt x="1072" y="440"/>
                  </a:lnTo>
                  <a:lnTo>
                    <a:pt x="1119" y="408"/>
                  </a:lnTo>
                  <a:lnTo>
                    <a:pt x="1170" y="376"/>
                  </a:lnTo>
                  <a:lnTo>
                    <a:pt x="1219" y="345"/>
                  </a:lnTo>
                  <a:lnTo>
                    <a:pt x="1270" y="316"/>
                  </a:lnTo>
                  <a:lnTo>
                    <a:pt x="1323" y="288"/>
                  </a:lnTo>
                  <a:lnTo>
                    <a:pt x="1375" y="260"/>
                  </a:lnTo>
                  <a:lnTo>
                    <a:pt x="1427" y="236"/>
                  </a:lnTo>
                  <a:lnTo>
                    <a:pt x="1481" y="211"/>
                  </a:lnTo>
                  <a:lnTo>
                    <a:pt x="1537" y="188"/>
                  </a:lnTo>
                  <a:lnTo>
                    <a:pt x="1592" y="165"/>
                  </a:lnTo>
                  <a:lnTo>
                    <a:pt x="1647" y="145"/>
                  </a:lnTo>
                  <a:lnTo>
                    <a:pt x="1703" y="125"/>
                  </a:lnTo>
                  <a:lnTo>
                    <a:pt x="1760" y="106"/>
                  </a:lnTo>
                  <a:lnTo>
                    <a:pt x="1818" y="91"/>
                  </a:lnTo>
                  <a:lnTo>
                    <a:pt x="1877" y="75"/>
                  </a:lnTo>
                  <a:lnTo>
                    <a:pt x="1935" y="60"/>
                  </a:lnTo>
                  <a:lnTo>
                    <a:pt x="1994" y="48"/>
                  </a:lnTo>
                  <a:lnTo>
                    <a:pt x="2054" y="37"/>
                  </a:lnTo>
                  <a:lnTo>
                    <a:pt x="2114" y="28"/>
                  </a:lnTo>
                  <a:lnTo>
                    <a:pt x="2175" y="18"/>
                  </a:lnTo>
                  <a:lnTo>
                    <a:pt x="2237" y="12"/>
                  </a:lnTo>
                  <a:lnTo>
                    <a:pt x="2299" y="6"/>
                  </a:lnTo>
                  <a:lnTo>
                    <a:pt x="2360" y="3"/>
                  </a:lnTo>
                  <a:lnTo>
                    <a:pt x="2422" y="0"/>
                  </a:lnTo>
                  <a:lnTo>
                    <a:pt x="2485" y="0"/>
                  </a:lnTo>
                  <a:lnTo>
                    <a:pt x="2485" y="0"/>
                  </a:lnTo>
                  <a:lnTo>
                    <a:pt x="2545" y="0"/>
                  </a:lnTo>
                  <a:lnTo>
                    <a:pt x="2603" y="3"/>
                  </a:lnTo>
                  <a:lnTo>
                    <a:pt x="2662" y="6"/>
                  </a:lnTo>
                  <a:lnTo>
                    <a:pt x="2720" y="11"/>
                  </a:lnTo>
                  <a:lnTo>
                    <a:pt x="2777" y="17"/>
                  </a:lnTo>
                  <a:lnTo>
                    <a:pt x="2834" y="25"/>
                  </a:lnTo>
                  <a:lnTo>
                    <a:pt x="2891" y="32"/>
                  </a:lnTo>
                  <a:lnTo>
                    <a:pt x="2948" y="43"/>
                  </a:lnTo>
                  <a:lnTo>
                    <a:pt x="3005" y="54"/>
                  </a:lnTo>
                  <a:lnTo>
                    <a:pt x="3061" y="66"/>
                  </a:lnTo>
                  <a:lnTo>
                    <a:pt x="3116" y="80"/>
                  </a:lnTo>
                  <a:lnTo>
                    <a:pt x="3170" y="95"/>
                  </a:lnTo>
                  <a:lnTo>
                    <a:pt x="3224" y="111"/>
                  </a:lnTo>
                  <a:lnTo>
                    <a:pt x="3278" y="129"/>
                  </a:lnTo>
                  <a:lnTo>
                    <a:pt x="3330" y="148"/>
                  </a:lnTo>
                  <a:lnTo>
                    <a:pt x="3384" y="166"/>
                  </a:lnTo>
                  <a:lnTo>
                    <a:pt x="3435" y="188"/>
                  </a:lnTo>
                  <a:lnTo>
                    <a:pt x="3487" y="209"/>
                  </a:lnTo>
                  <a:lnTo>
                    <a:pt x="3538" y="233"/>
                  </a:lnTo>
                  <a:lnTo>
                    <a:pt x="3587" y="257"/>
                  </a:lnTo>
                  <a:lnTo>
                    <a:pt x="3636" y="282"/>
                  </a:lnTo>
                  <a:lnTo>
                    <a:pt x="3686" y="308"/>
                  </a:lnTo>
                  <a:lnTo>
                    <a:pt x="3733" y="336"/>
                  </a:lnTo>
                  <a:lnTo>
                    <a:pt x="3781" y="363"/>
                  </a:lnTo>
                  <a:lnTo>
                    <a:pt x="3829" y="393"/>
                  </a:lnTo>
                  <a:lnTo>
                    <a:pt x="3875" y="423"/>
                  </a:lnTo>
                  <a:lnTo>
                    <a:pt x="3920" y="456"/>
                  </a:lnTo>
                  <a:lnTo>
                    <a:pt x="3964" y="488"/>
                  </a:lnTo>
                  <a:lnTo>
                    <a:pt x="4009" y="520"/>
                  </a:lnTo>
                  <a:lnTo>
                    <a:pt x="4052" y="556"/>
                  </a:lnTo>
                  <a:lnTo>
                    <a:pt x="4093" y="590"/>
                  </a:lnTo>
                  <a:lnTo>
                    <a:pt x="4135" y="627"/>
                  </a:lnTo>
                  <a:lnTo>
                    <a:pt x="4177" y="664"/>
                  </a:lnTo>
                  <a:lnTo>
                    <a:pt x="4217" y="701"/>
                  </a:lnTo>
                  <a:lnTo>
                    <a:pt x="4255" y="741"/>
                  </a:lnTo>
                  <a:lnTo>
                    <a:pt x="4294" y="779"/>
                  </a:lnTo>
                  <a:lnTo>
                    <a:pt x="4331" y="821"/>
                  </a:lnTo>
                  <a:lnTo>
                    <a:pt x="4367" y="861"/>
                  </a:lnTo>
                  <a:lnTo>
                    <a:pt x="4403" y="904"/>
                  </a:lnTo>
                  <a:lnTo>
                    <a:pt x="4437" y="947"/>
                  </a:lnTo>
                  <a:lnTo>
                    <a:pt x="4471" y="990"/>
                  </a:lnTo>
                  <a:lnTo>
                    <a:pt x="4503" y="1035"/>
                  </a:lnTo>
                  <a:lnTo>
                    <a:pt x="4535" y="1079"/>
                  </a:lnTo>
                  <a:lnTo>
                    <a:pt x="4566" y="1126"/>
                  </a:lnTo>
                  <a:lnTo>
                    <a:pt x="4595" y="1172"/>
                  </a:lnTo>
                  <a:lnTo>
                    <a:pt x="4625" y="1220"/>
                  </a:lnTo>
                  <a:lnTo>
                    <a:pt x="4652" y="1267"/>
                  </a:lnTo>
                  <a:lnTo>
                    <a:pt x="4678" y="1315"/>
                  </a:lnTo>
                  <a:lnTo>
                    <a:pt x="4705" y="1364"/>
                  </a:lnTo>
                  <a:lnTo>
                    <a:pt x="4729" y="1415"/>
                  </a:lnTo>
                  <a:lnTo>
                    <a:pt x="4752" y="1466"/>
                  </a:lnTo>
                  <a:lnTo>
                    <a:pt x="4775" y="1517"/>
                  </a:lnTo>
                  <a:lnTo>
                    <a:pt x="4797" y="1568"/>
                  </a:lnTo>
                  <a:lnTo>
                    <a:pt x="4817" y="1620"/>
                  </a:lnTo>
                  <a:lnTo>
                    <a:pt x="4835" y="1674"/>
                  </a:lnTo>
                  <a:lnTo>
                    <a:pt x="4852" y="1726"/>
                  </a:lnTo>
                  <a:lnTo>
                    <a:pt x="4869" y="1780"/>
                  </a:lnTo>
                  <a:lnTo>
                    <a:pt x="4885" y="1835"/>
                  </a:lnTo>
                  <a:lnTo>
                    <a:pt x="4899" y="1891"/>
                  </a:lnTo>
                  <a:lnTo>
                    <a:pt x="4912" y="1946"/>
                  </a:lnTo>
                  <a:lnTo>
                    <a:pt x="4923" y="2002"/>
                  </a:lnTo>
                  <a:lnTo>
                    <a:pt x="4934" y="2057"/>
                  </a:lnTo>
                  <a:lnTo>
                    <a:pt x="4943" y="2114"/>
                  </a:lnTo>
                  <a:lnTo>
                    <a:pt x="4951" y="2171"/>
                  </a:lnTo>
                  <a:lnTo>
                    <a:pt x="5131" y="217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F283567-8A46-4556-8587-A517C22466D1}"/>
              </a:ext>
            </a:extLst>
          </p:cNvPr>
          <p:cNvSpPr txBox="1"/>
          <p:nvPr/>
        </p:nvSpPr>
        <p:spPr>
          <a:xfrm>
            <a:off x="2019809" y="2182879"/>
            <a:ext cx="138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Artificial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Intelligence</a:t>
            </a:r>
            <a:endParaRPr kumimoji="0" lang="en-US" sz="1400" b="1" i="0" u="none" strike="noStrike" kern="1200" cap="none" spc="0" normalizeH="0" baseline="0" noProof="1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E61C63A-3E75-4861-AC01-2FA20455A596}"/>
              </a:ext>
            </a:extLst>
          </p:cNvPr>
          <p:cNvSpPr txBox="1"/>
          <p:nvPr/>
        </p:nvSpPr>
        <p:spPr>
          <a:xfrm>
            <a:off x="3367132" y="2112544"/>
            <a:ext cx="92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Labels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63C8926-8023-44DC-AFC0-8609DD1EAD47}"/>
              </a:ext>
            </a:extLst>
          </p:cNvPr>
          <p:cNvSpPr txBox="1"/>
          <p:nvPr/>
        </p:nvSpPr>
        <p:spPr>
          <a:xfrm rot="5400000">
            <a:off x="1858069" y="1608431"/>
            <a:ext cx="3141269" cy="2165139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2720552"/>
              </a:avLst>
            </a:prstTxWarp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</a:rPr>
              <a:t>C</a:t>
            </a:r>
            <a:r>
              <a:rPr lang="en-US" sz="2400" noProof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</a:rPr>
              <a:t>onversion</a:t>
            </a:r>
            <a:endParaRPr kumimoji="0" lang="en-US" sz="2400" b="0" i="0" u="none" strike="noStrike" kern="1200" cap="none" spc="0" normalizeH="0" baseline="0" noProof="1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5370CC-6931-4A04-A203-3E6E9D00372A}"/>
              </a:ext>
            </a:extLst>
          </p:cNvPr>
          <p:cNvSpPr txBox="1"/>
          <p:nvPr/>
        </p:nvSpPr>
        <p:spPr>
          <a:xfrm>
            <a:off x="955925" y="2081644"/>
            <a:ext cx="3558363" cy="2165139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463235"/>
              </a:avLst>
            </a:prstTxWarp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noProof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</a:rPr>
              <a:t>T</a:t>
            </a:r>
            <a:r>
              <a:rPr lang="en-US" sz="2400" noProof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</a:rPr>
              <a:t>ranslation</a:t>
            </a:r>
            <a:endParaRPr kumimoji="0" lang="en-US" sz="2400" b="0" i="0" u="none" strike="noStrike" kern="1200" cap="none" spc="0" normalizeH="0" baseline="0" noProof="1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99111A-E2B0-49D7-A161-FFD838E8FE22}"/>
              </a:ext>
            </a:extLst>
          </p:cNvPr>
          <p:cNvSpPr txBox="1"/>
          <p:nvPr/>
        </p:nvSpPr>
        <p:spPr>
          <a:xfrm rot="19950666">
            <a:off x="911459" y="813707"/>
            <a:ext cx="3141269" cy="2165139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1575751"/>
              </a:avLst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Acquisition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AE2992-6B9A-40AC-90D4-0B6854DFD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1127"/>
              </p:ext>
            </p:extLst>
          </p:nvPr>
        </p:nvGraphicFramePr>
        <p:xfrm>
          <a:off x="1080706" y="6311798"/>
          <a:ext cx="9641150" cy="48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965242D-012A-47CA-83A2-3FD0586F3956}"/>
              </a:ext>
            </a:extLst>
          </p:cNvPr>
          <p:cNvSpPr txBox="1"/>
          <p:nvPr/>
        </p:nvSpPr>
        <p:spPr>
          <a:xfrm>
            <a:off x="3357388" y="2610093"/>
            <a:ext cx="9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7411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Model Feeding</a:t>
            </a:r>
          </a:p>
        </p:txBody>
      </p:sp>
    </p:spTree>
    <p:extLst>
      <p:ext uri="{BB962C8B-B14F-4D97-AF65-F5344CB8AC3E}">
        <p14:creationId xmlns:p14="http://schemas.microsoft.com/office/powerpoint/2010/main" val="6660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A90-1826-410E-8052-2B847077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video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59D9-918F-4857-A1E7-7FC37198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video shows the software/API developed to use the OCR translator with ease. It’s an open-source entity, hence, accessible by anyone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33" y="0"/>
            <a:ext cx="12208933" cy="6858000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934" y="4140200"/>
            <a:ext cx="4631139" cy="85411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 bwMode="gray">
          <a:xfrm>
            <a:off x="1953431" y="1434259"/>
            <a:ext cx="960000" cy="960000"/>
            <a:chOff x="-3330575" y="3005138"/>
            <a:chExt cx="1533526" cy="1620837"/>
          </a:xfrm>
          <a:solidFill>
            <a:srgbClr val="FFC000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795" tIns="60897" rIns="121795" bIns="60897" numCol="1" anchor="t" anchorCtr="0" compatLnSpc="1">
              <a:prstTxWarp prst="textNoShape">
                <a:avLst/>
              </a:prstTxWarp>
            </a:bodyPr>
            <a:lstStyle/>
            <a:p>
              <a:pPr defTabSz="913393">
                <a:defRPr/>
              </a:pPr>
              <a:endParaRPr lang="en-IN" sz="179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795" tIns="60897" rIns="121795" bIns="60897" numCol="1" anchor="t" anchorCtr="0" compatLnSpc="1">
              <a:prstTxWarp prst="textNoShape">
                <a:avLst/>
              </a:prstTxWarp>
            </a:bodyPr>
            <a:lstStyle/>
            <a:p>
              <a:pPr defTabSz="913393">
                <a:defRPr/>
              </a:pPr>
              <a:endParaRPr lang="en-IN" sz="1797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 bwMode="gray">
          <a:xfrm>
            <a:off x="8742841" y="3382471"/>
            <a:ext cx="912000" cy="960000"/>
            <a:chOff x="2301081" y="6662108"/>
            <a:chExt cx="1500188" cy="1624012"/>
          </a:xfrm>
          <a:solidFill>
            <a:srgbClr val="FFC000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795" tIns="60897" rIns="121795" bIns="60897" numCol="1" anchor="t" anchorCtr="0" compatLnSpc="1">
              <a:prstTxWarp prst="textNoShape">
                <a:avLst/>
              </a:prstTxWarp>
            </a:bodyPr>
            <a:lstStyle/>
            <a:p>
              <a:pPr defTabSz="913393">
                <a:defRPr/>
              </a:pPr>
              <a:endParaRPr lang="en-IN" sz="179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795" tIns="60897" rIns="121795" bIns="60897" numCol="1" anchor="t" anchorCtr="0" compatLnSpc="1">
              <a:prstTxWarp prst="textNoShape">
                <a:avLst/>
              </a:prstTxWarp>
            </a:bodyPr>
            <a:lstStyle/>
            <a:p>
              <a:pPr defTabSz="913393">
                <a:defRPr/>
              </a:pPr>
              <a:endParaRPr lang="en-IN" sz="179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795" tIns="60897" rIns="121795" bIns="60897" numCol="1" anchor="t" anchorCtr="0" compatLnSpc="1">
              <a:prstTxWarp prst="textNoShape">
                <a:avLst/>
              </a:prstTxWarp>
            </a:bodyPr>
            <a:lstStyle/>
            <a:p>
              <a:pPr defTabSz="913393">
                <a:defRPr/>
              </a:pPr>
              <a:endParaRPr lang="en-IN" sz="1797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641600" y="2278169"/>
            <a:ext cx="6826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IN" sz="4800" b="1" cap="all" dirty="0">
                <a:solidFill>
                  <a:srgbClr val="FFFFFF"/>
                </a:solidFill>
                <a:latin typeface="Calibri"/>
              </a:rPr>
              <a:t>THANK YOU</a:t>
            </a:r>
            <a:endParaRPr lang="en-IN" sz="4800" b="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7602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4_Blank Presentat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Open Sans Light</vt:lpstr>
      <vt:lpstr>Segoe UI</vt:lpstr>
      <vt:lpstr>Segoe UI Black</vt:lpstr>
      <vt:lpstr>Segoe UI Semibold</vt:lpstr>
      <vt:lpstr>Times</vt:lpstr>
      <vt:lpstr>Trebuchet MS</vt:lpstr>
      <vt:lpstr>Wingdings 3</vt:lpstr>
      <vt:lpstr>4_Blank Presentation</vt:lpstr>
      <vt:lpstr>Ion</vt:lpstr>
      <vt:lpstr>Contents Slide Master</vt:lpstr>
      <vt:lpstr>L&amp;T Theme 2</vt:lpstr>
      <vt:lpstr>2_L&amp;T Theme 2</vt:lpstr>
      <vt:lpstr>PowerPoint Presentation</vt:lpstr>
      <vt:lpstr>PowerPoint Presentation</vt:lpstr>
      <vt:lpstr>PowerPoint Presentation</vt:lpstr>
      <vt:lpstr>Sample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2020-04-01T06:23:35Z</dcterms:created>
  <dcterms:modified xsi:type="dcterms:W3CDTF">2022-02-18T04:08:41Z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2020-04-01T07:37:09Z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70e6e65f-d780-4f0d-9a8f-00000dfb6176</vt:lpwstr>
  </property>
  <property fmtid="{D5CDD505-2E9C-101B-9397-08002B2CF9AE}" pid="8" name="MSIP_Label_4b5591f2-6b23-403d-aa5f-b6d577f5e572_ContentBits">
    <vt:lpwstr>0</vt:lpwstr>
  </property>
</Properties>
</file>