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Medium" panose="020B0604020202020204" charset="0"/>
      <p:regular r:id="rId14"/>
      <p:italic r:id="rId15"/>
    </p:embeddedFont>
    <p:embeddedFont>
      <p:font typeface="Roboto Light" panose="020B0604020202020204" charset="0"/>
      <p:regular r:id="rId16"/>
      <p:italic r:id="rId17"/>
    </p:embeddedFont>
    <p:embeddedFont>
      <p:font typeface="Calibri" panose="020F0502020204030204" pitchFamily="3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5" autoAdjust="0"/>
    <p:restoredTop sz="95914" autoAdjust="0"/>
  </p:normalViewPr>
  <p:slideViewPr>
    <p:cSldViewPr snapToGrid="0" showGuides="1">
      <p:cViewPr varScale="1">
        <p:scale>
          <a:sx n="90" d="100"/>
          <a:sy n="90" d="100"/>
        </p:scale>
        <p:origin x="125" y="24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6/11/2024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lang="en-AU" dirty="0" smtClean="0"/>
              <a:t>November 2024</a:t>
            </a:r>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Chips transactions increase a lot before Christmas which can be an advantage with the help of promotional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smtClean="0">
                <a:latin typeface="Roboto Light" panose="02000000000000000000" pitchFamily="2" charset="0"/>
                <a:ea typeface="Roboto Light" panose="02000000000000000000" pitchFamily="2" charset="0"/>
              </a:rPr>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smtClean="0"/>
              <a:t>The day with no transaction is a Christmas day that is when the store is closed hence there is a dip in sales on 25</a:t>
            </a:r>
            <a:r>
              <a:rPr lang="en-AU" baseline="30000" dirty="0" smtClean="0"/>
              <a:t>th</a:t>
            </a:r>
            <a:r>
              <a:rPr lang="en-AU" dirty="0" smtClean="0"/>
              <a:t> December as shops were non-operational. </a:t>
            </a:r>
          </a:p>
          <a:p>
            <a:pPr marL="342900" indent="-342900" algn="just">
              <a:buFont typeface="Arial" panose="020B0604020202020204" pitchFamily="34" charset="0"/>
              <a:buChar char="•"/>
            </a:pPr>
            <a:r>
              <a:rPr lang="en-AU" dirty="0" smtClean="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endParaRPr lang="en-US" dirty="0" smtClean="0"/>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r>
              <a:rPr lang="en-US" dirty="0" smtClean="0"/>
              <a:t>.</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r>
              <a:rPr lang="en-US" dirty="0" smtClean="0"/>
              <a:t>.</a:t>
            </a:r>
          </a:p>
          <a:p>
            <a:pPr marL="342900" indent="-342900" algn="just">
              <a:buFont typeface="Arial" panose="020B0604020202020204" pitchFamily="34" charset="0"/>
              <a:buChar char="•"/>
            </a:pPr>
            <a:r>
              <a:rPr lang="en-US" dirty="0"/>
              <a:t>Whereas trial store 88 sales increase is insignificant.</a:t>
            </a:r>
            <a:endParaRPr lang="en-US" dirty="0" smtClean="0"/>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6430</TotalTime>
  <Words>620</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Medium</vt:lpstr>
      <vt:lpstr>Roboto Light</vt:lpstr>
      <vt:lpstr>Calibri</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Surabhi</cp:lastModifiedBy>
  <cp:revision>473</cp:revision>
  <dcterms:created xsi:type="dcterms:W3CDTF">2018-02-07T23:23:24Z</dcterms:created>
  <dcterms:modified xsi:type="dcterms:W3CDTF">2024-11-05T20:27:19Z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