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5"/>
  </p:normalViewPr>
  <p:slideViewPr>
    <p:cSldViewPr snapToGrid="0">
      <p:cViewPr varScale="1">
        <p:scale>
          <a:sx n="120" d="100"/>
          <a:sy n="120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577A-634C-A4B2-D649-0C208B785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C9115-152D-73AC-80A3-AC602BE75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A9316-5780-CDFB-C279-FE94A6C6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3051-1220-B747-8054-F1ADAA89D1B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C3419-AB33-30DC-02BF-DD276975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EE5E7-DE01-BBC6-CD19-49DECAEF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4B2-9E45-6245-A9D3-4A3F81DFD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4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1FFF-ED98-BD90-3828-34E78573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20510-4AD8-1E33-005D-622320627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AE1B2-0FCC-4DC7-8471-7D0892CA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3051-1220-B747-8054-F1ADAA89D1B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0283D-4264-C33F-C05E-B48224F3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1CB0A-44AB-AD3D-6C5A-73C4966B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4B2-9E45-6245-A9D3-4A3F81DFD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5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E6E53-8621-F08E-A445-DAB06AF6B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E5BC1-23EA-E25D-FC38-46122C2CE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E7284-C2A3-CA4D-85C2-33FD5420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3051-1220-B747-8054-F1ADAA89D1B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A347C-51C0-683A-D586-09CE2812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68736-C345-FF7E-292D-8031AB3D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4B2-9E45-6245-A9D3-4A3F81DFD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8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AAFC-A934-61EC-4D65-97834E08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943-73F6-519E-2B00-7B1B7740D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D3460-565D-9409-C0AA-0F884968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3051-1220-B747-8054-F1ADAA89D1B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C3831-9678-AA6B-BD8F-611C0482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6898-1D83-968B-91E7-40DCA3EC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4B2-9E45-6245-A9D3-4A3F81DFD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9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28C1-6295-3CC0-7D32-27D4EABC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0704D-45D7-F162-5CCB-18C7F33E2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FD5F8-89BD-59F1-4CD0-893DD61E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3051-1220-B747-8054-F1ADAA89D1B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5E473-592B-FF33-AFA9-5965003E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F8E08-385A-3345-C1C9-701DA3D1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4B2-9E45-6245-A9D3-4A3F81DFD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9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6D90-E371-2EAF-2C55-7154E5A3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B7128-E243-2E7F-F681-857A5C117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38E75-3A8B-3E9B-681C-751AFF297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71A4D-877A-A65F-F21E-F629E46D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3051-1220-B747-8054-F1ADAA89D1B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4C14-1138-53A5-31AE-E3487313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691BE-0010-F9B6-CEED-10989078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4B2-9E45-6245-A9D3-4A3F81DFD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18A7-792B-0D4B-AD3C-7113D965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BFC98-3C4C-9E2D-AD0C-1C53FD587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39D17-6F3E-CFD2-6AA5-996D51E1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303F4-2E6B-8264-62D3-EEAAB62A5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18B7B-ECCA-B85B-AD9C-7D48F4D0B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374EC-BC32-8DA7-8BD4-A27658D8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3051-1220-B747-8054-F1ADAA89D1B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7224F-12DE-4CAC-4294-E31E7B49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65BBC-F68C-5CD0-898D-4B4B639A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4B2-9E45-6245-A9D3-4A3F81DFD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5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4CB2-813D-47E4-DB66-1E19B148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0765D-1CCF-02A2-C0EA-6485B6B9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3051-1220-B747-8054-F1ADAA89D1B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88E5C-9866-6004-7BFA-AEC222B2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EFC8F-BACA-F958-588D-B6ABBD70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4B2-9E45-6245-A9D3-4A3F81DFD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2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44253A-CFBE-6534-1703-C60148CD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3051-1220-B747-8054-F1ADAA89D1B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99D83-9C05-088E-6172-887DE61D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69DE0-1F79-7250-5AC8-A67794C9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4B2-9E45-6245-A9D3-4A3F81DFD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C5E5-82E6-5C76-186B-A3368C82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5CAC-C33B-CC07-85E1-029BD023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47369-1326-188A-AEA3-C6C201336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5B228-3A07-D59F-89EB-2658850D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3051-1220-B747-8054-F1ADAA89D1B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603AD-78CF-E0B0-C6A2-C38EC23A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1A2D7-ED96-8111-8C7A-11DD32B9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4B2-9E45-6245-A9D3-4A3F81DFD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912D-3D54-847A-2D6F-C65B8957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078E4-BE27-68CA-B778-A7D33EC62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17EAF-47D6-3A92-CCF2-981DC05D1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69653-A821-3B4D-3A49-16E4748B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3051-1220-B747-8054-F1ADAA89D1B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0588A-989E-4B8A-6C31-613C7906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6F0C7-D0B8-BEDD-3861-7D8D067A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4B2-9E45-6245-A9D3-4A3F81DFD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5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566B1-B986-B7E4-0E34-5351A904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5A994-B865-0A5D-1D0D-7A51945D5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EB0E-1E96-872B-29DB-7BEF4152E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3D3051-1220-B747-8054-F1ADAA89D1B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C61E-7E5D-0837-0D27-22440BC7D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55C6B-AFC0-ACE4-0308-6691D23FF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EBB4B2-9E45-6245-A9D3-4A3F81DFD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9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DE0E-2F74-243A-A536-DCD43D2AF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0AD3A-ADBA-5379-8B59-34CED967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4451-CCAE-424A-FBA7-C5387F1D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18F01-8ABB-E407-EBFD-985BAF79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F4C9-D476-434F-AFDC-6A96B76B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CA674-86C5-4D93-B664-5A879442F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JAGTAP Surabhi</dc:creator>
  <cp:lastModifiedBy>JAGTAP Surabhi</cp:lastModifiedBy>
  <cp:revision>2</cp:revision>
  <dcterms:created xsi:type="dcterms:W3CDTF">2024-04-11T12:39:57Z</dcterms:created>
  <dcterms:modified xsi:type="dcterms:W3CDTF">2024-04-11T12:41:42Z</dcterms:modified>
</cp:coreProperties>
</file>