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24"/>
  </p:notesMasterIdLst>
  <p:sldIdLst>
    <p:sldId id="256" r:id="rId2"/>
    <p:sldId id="264" r:id="rId3"/>
    <p:sldId id="271" r:id="rId4"/>
    <p:sldId id="257" r:id="rId5"/>
    <p:sldId id="265" r:id="rId6"/>
    <p:sldId id="266" r:id="rId7"/>
    <p:sldId id="258" r:id="rId8"/>
    <p:sldId id="260" r:id="rId9"/>
    <p:sldId id="261" r:id="rId10"/>
    <p:sldId id="262" r:id="rId11"/>
    <p:sldId id="272" r:id="rId12"/>
    <p:sldId id="279" r:id="rId13"/>
    <p:sldId id="270" r:id="rId14"/>
    <p:sldId id="273" r:id="rId15"/>
    <p:sldId id="274" r:id="rId16"/>
    <p:sldId id="276" r:id="rId17"/>
    <p:sldId id="275" r:id="rId18"/>
    <p:sldId id="277" r:id="rId19"/>
    <p:sldId id="278" r:id="rId20"/>
    <p:sldId id="263" r:id="rId21"/>
    <p:sldId id="268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F9DAE-F789-4D41-8423-D57F33F82D28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35712-2419-4DE0-B45A-7073EE7AC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96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B952C-89EF-4586-8C20-0BED2649CD64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8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BC065-D136-4A59-87DF-26C87A0FEF29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4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3EC3B-2D6C-47EC-B0BC-BD0B194E4DEE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7026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05B10-47AA-4126-A108-12EDE978D717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07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B25B-A82B-474B-B51B-857F24584262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602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2451-1B77-477B-AA5B-AFC90FEB19FA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81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E3BC7-1B09-408B-AB97-004E2CAD6008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82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1FA40-FC2D-43F1-912C-C4CE9AF1FE3E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7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75308-7436-4D21-BEE1-7583655E2B0F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425CF-9698-42D4-AA6C-AEB8B455AF8E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9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E8E1F-CF54-4898-8479-78387E07B298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5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F9FA-FFC8-4A83-ADF2-4FBB0027F106}" type="datetime1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0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7CE2-3DCC-4D20-A535-3DC54086A75A}" type="datetime1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3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FC62-4F8A-4770-88AC-470231ADA669}" type="datetime1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7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563D-9CE2-4DE8-9D22-A45FABC0A41E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3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B4B89-44A9-427F-B479-E5E5DFB79C44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54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F13A8-B141-4D90-AD15-172D1D9D6D8A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6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794" y="530943"/>
            <a:ext cx="6420579" cy="2835776"/>
          </a:xfrm>
        </p:spPr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Birds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 Classification using Scikit-learn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2879" y="3696872"/>
            <a:ext cx="4965405" cy="2379463"/>
          </a:xfrm>
        </p:spPr>
        <p:txBody>
          <a:bodyPr>
            <a:noAutofit/>
          </a:bodyPr>
          <a:lstStyle/>
          <a:p>
            <a:pPr algn="ctr"/>
            <a:r>
              <a:rPr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Suraiya Mahmuda(364)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Md. </a:t>
            </a:r>
            <a:r>
              <a:rPr lang="en-US" sz="2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Rakibul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Haque(373)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Farhan Ahmed Onu(405)</a:t>
            </a:r>
            <a:endParaRPr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9664C-DD37-8BB1-6A25-1F690089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b="1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Accuracy Achieved: ~69%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Used confusion matrix to evaluate predictions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Improvement possible with more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A6088-27DD-C2CC-5B4D-9D2EFD3F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C766-314A-8703-E2DC-BD6CB3D7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Project Code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2F634-3858-AB53-DACB-9C72BE46A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2160590"/>
            <a:ext cx="6843253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Data Loading &amp; Splitting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Convert RGB images to grayscale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Extract HOG features for edge and shape representation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7C6EF-920B-457E-E966-EE9F3115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37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C766-314A-8703-E2DC-BD6CB3D77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71951"/>
            <a:ext cx="7118556" cy="717755"/>
          </a:xfrm>
        </p:spPr>
        <p:txBody>
          <a:bodyPr/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Project Code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verview(Cont.)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2F634-3858-AB53-DACB-9C72BE46A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4" y="1324848"/>
            <a:ext cx="7875641" cy="508164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Integrate these steps into a scikit‑learn pipeline with a classifier (e.g.,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SGDClassifier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or SVC).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Hyperparameter Tuning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to optimize HOG parameters and classifier settings via cross‑validation.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Evaluation &amp; Deployment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Save the model and predict for new images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7C6EF-920B-457E-E966-EE9F3115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70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99825-89FF-F3ED-1A31-4E1812638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To run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CC0AD-BAE2-3E46-81A4-8EF5BBBFD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32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Follow </a:t>
            </a:r>
            <a:r>
              <a:rPr lang="en-US" sz="3200" dirty="0">
                <a:solidFill>
                  <a:srgbClr val="1F23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sequence:</a:t>
            </a:r>
            <a:endParaRPr lang="en-US" sz="32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prepare_dataset.py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train_model.py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grid_search.py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925ED-1E1C-BD7C-0947-8AAFF3D8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6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946E-0ECE-9D6A-9C9C-BC3C01A0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55406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Preparing Dataset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DCE0DC-0D41-0AD7-7FC0-4410208D4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467897"/>
            <a:ext cx="6348413" cy="273336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20792-5C22-B3F4-F016-BC90B18A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22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0706-4C1A-2854-0D79-B1F3EDE0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7413524" cy="1320800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Bird Species Samples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32A2E3-2FC0-A809-3976-7AB7A8A06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750143"/>
            <a:ext cx="6626942" cy="40573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8BEF8-603A-620A-4B91-491C99CB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78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1340-7D9E-588F-F61E-250E8587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7376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Classification Report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781385-1E6A-F684-4A17-C8B146638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680" y="1611082"/>
            <a:ext cx="5720080" cy="43223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336B8-58F6-06B2-F78C-54F0F491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0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8F042-2E10-AC23-B821-768C7663C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06245"/>
          </a:xfrm>
        </p:spPr>
        <p:txBody>
          <a:bodyPr/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Confusion Matrix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45F592-FBA5-339B-F204-33D02E7E9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315815"/>
            <a:ext cx="6348413" cy="357098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4128C-BD01-B013-3625-4F1B1B40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5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D0F3-8A2F-C7A6-BD39-8CE4F84B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5545395" cy="1551650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After Running Grid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7E102-2B92-50E3-F944-B63D9FD4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892504-AD85-0ABF-8B1D-12BAA8948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3048001"/>
            <a:ext cx="6348413" cy="1732842"/>
          </a:xfrm>
        </p:spPr>
      </p:pic>
    </p:spTree>
    <p:extLst>
      <p:ext uri="{BB962C8B-B14F-4D97-AF65-F5344CB8AC3E}">
        <p14:creationId xmlns:p14="http://schemas.microsoft.com/office/powerpoint/2010/main" val="126691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C5B9-2DA9-6E1B-2219-76EDC1437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75303"/>
            <a:ext cx="6347713" cy="792480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Prediction from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C6C198-7783-1501-A421-1BF634C20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330" y="1554874"/>
            <a:ext cx="5151119" cy="454604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0458D-3484-3782-6548-2A35B8A1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8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1A88C-6FAE-2EC2-4FC2-435EF3ABC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04799"/>
            <a:ext cx="6347713" cy="796413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Outlines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1A6D2-B5CD-C991-207C-1381E132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034FD70-7A43-1941-F9D8-2A50B85A63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599" y="1279119"/>
            <a:ext cx="6685935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Overview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Required Tools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Description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Extraction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 &amp; Performance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Outputs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Confusion Matrix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13121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6916"/>
          </a:xfrm>
        </p:spPr>
        <p:txBody>
          <a:bodyPr>
            <a:normAutofit fontScale="90000"/>
          </a:bodyPr>
          <a:lstStyle/>
          <a:p>
            <a:r>
              <a:rPr sz="48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26294"/>
            <a:ext cx="6833420" cy="3880773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Built a traditional ML pipeline for image classification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HOG + SVM demonstrated reasonable accuracy (~69%)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Approach is effective for small datasets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Potential for enhancement with more data or deep learning</a:t>
            </a:r>
          </a:p>
          <a:p>
            <a:pPr>
              <a:buFont typeface="Wingdings" panose="05000000000000000000" pitchFamily="2" charset="2"/>
              <a:buChar char="Ø"/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7C9DF-5255-B2D2-5D27-8AD0BFD9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16C0F4-F199-0584-4A96-9007FF39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  <p:pic>
        <p:nvPicPr>
          <p:cNvPr id="2050" name="Picture 2" descr="Any Questions&quot; Images – Browse 460 Stock Photos, Vectors ...">
            <a:extLst>
              <a:ext uri="{FF2B5EF4-FFF2-40B4-BE49-F238E27FC236}">
                <a16:creationId xmlns:a16="http://schemas.microsoft.com/office/drawing/2014/main" id="{29E64C24-BF22-2B5E-B4B9-26A491C7E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41" y="1022555"/>
            <a:ext cx="6784308" cy="421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723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D1BF92-D721-E7DC-884F-493A0663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22</a:t>
            </a:fld>
            <a:endParaRPr lang="en-US"/>
          </a:p>
        </p:txBody>
      </p:sp>
      <p:pic>
        <p:nvPicPr>
          <p:cNvPr id="3074" name="Picture 2" descr="Thank You Card – Beaudry Flowers">
            <a:extLst>
              <a:ext uri="{FF2B5EF4-FFF2-40B4-BE49-F238E27FC236}">
                <a16:creationId xmlns:a16="http://schemas.microsoft.com/office/drawing/2014/main" id="{5B22D93C-BDA9-7EB2-61D6-B32FEA96C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27" y="988065"/>
            <a:ext cx="6794091" cy="454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72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461E-21F0-4E36-6581-6256AB53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A09D-BE2B-0136-F4EA-2B620D39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590"/>
            <a:ext cx="6774427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Developing a traditional ML pipeline for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Birds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Image Classification.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Uses HOG feature extraction and SVM for classification.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FB612-5794-3B82-D465-19F89B54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9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Classify Bird images using a traditional ML approach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Explore the effectiveness of HOG and SVM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Demonstrate performance on a small-scale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C8687-2037-CB73-B0BF-A1AADF8F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803F9-A05A-AA20-DAF5-D4FDE017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Required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25C47-B320-7F8A-5C39-764511403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590"/>
            <a:ext cx="6754762" cy="388077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Programming Language: 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Libraries: Scikit-learn, Scikit-image, </a:t>
            </a:r>
            <a:r>
              <a:rPr lang="en-US" sz="3800" dirty="0" err="1">
                <a:latin typeface="Arial" panose="020B0604020202020204" pitchFamily="34" charset="0"/>
                <a:cs typeface="Arial" panose="020B0604020202020204" pitchFamily="34" charset="0"/>
              </a:rPr>
              <a:t>Joblib</a:t>
            </a:r>
            <a:endParaRPr lang="en-US" sz="3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Techniques: HOG (Histogram of Oriented Gradients), SVM (Support Vector Machine)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DB5EB-256E-710C-F1E2-CB03981A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7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AB8C-D59C-2DAE-1CE6-B2CFE8A9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Dataset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EECEC-403B-916F-778F-B8C905DD5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816470"/>
            <a:ext cx="6347714" cy="388077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Dataset consisting around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700 Samples Birds of Jahangirnagar University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Total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six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classes: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Dahuk, Doel,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Heron__Bok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Kokil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Machranga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, Pecha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Images resized to 150x150, converted to grayscale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F0429-F3E1-D89C-C1AA-7D520357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  <a:endParaRPr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Resized all images to 150x150 pixels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Converted to grayscale for feature extraction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Stored as NumPy arrays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joblib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for data serialization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7ED59-79BF-8ADF-0EB3-39C11C29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b="1" dirty="0">
                <a:latin typeface="Arial" panose="020B0604020202020204" pitchFamily="34" charset="0"/>
                <a:cs typeface="Arial" panose="020B0604020202020204" pitchFamily="34" charset="0"/>
              </a:rPr>
              <a:t>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Used HOG to extract edge and texture-based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Captured shapes and contours of birds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Implemented using scikit-image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11D5C-9FF7-BF62-C3C6-7CA5CA2C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b="1" dirty="0"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577783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Classifier: Support Vector Machine (SVM)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 Split: 80% Training, 20% 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Balanced class distribution using shuffling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696C4-8F9E-CAA9-7806-36EA3790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203</TotalTime>
  <Words>410</Words>
  <Application>Microsoft Office PowerPoint</Application>
  <PresentationFormat>On-screen Show (4:3)</PresentationFormat>
  <Paragraphs>99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Trebuchet MS</vt:lpstr>
      <vt:lpstr>Wingdings</vt:lpstr>
      <vt:lpstr>Wingdings 3</vt:lpstr>
      <vt:lpstr>Facet</vt:lpstr>
      <vt:lpstr>Birds Classification using Scikit-learn</vt:lpstr>
      <vt:lpstr>Outlines</vt:lpstr>
      <vt:lpstr>Project Overview</vt:lpstr>
      <vt:lpstr>Objectives</vt:lpstr>
      <vt:lpstr>Required Tools</vt:lpstr>
      <vt:lpstr>Dataset Used</vt:lpstr>
      <vt:lpstr>Data Preprocessing</vt:lpstr>
      <vt:lpstr>Feature Extraction</vt:lpstr>
      <vt:lpstr>Model Training</vt:lpstr>
      <vt:lpstr>Performance</vt:lpstr>
      <vt:lpstr>Project Code Overview</vt:lpstr>
      <vt:lpstr>Project Code Overview(Cont.)</vt:lpstr>
      <vt:lpstr>To run this Project</vt:lpstr>
      <vt:lpstr>Preparing Dataset</vt:lpstr>
      <vt:lpstr>Bird Species Samples</vt:lpstr>
      <vt:lpstr>Classification Report </vt:lpstr>
      <vt:lpstr>Confusion Matrix</vt:lpstr>
      <vt:lpstr>After Running Grid Search</vt:lpstr>
      <vt:lpstr>Prediction from Model</vt:lpstr>
      <vt:lpstr>Conclusion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Birds Classification using Scikit-learn</dc:title>
  <dc:subject/>
  <dc:creator>Suraiya Mahmuda</dc:creator>
  <cp:keywords/>
  <dc:description>generated using python-pptx</dc:description>
  <cp:lastModifiedBy>Suraiya Mahmuda</cp:lastModifiedBy>
  <cp:revision>8</cp:revision>
  <dcterms:created xsi:type="dcterms:W3CDTF">2013-01-27T09:14:16Z</dcterms:created>
  <dcterms:modified xsi:type="dcterms:W3CDTF">2025-04-22T08:29:12Z</dcterms:modified>
  <cp:category/>
</cp:coreProperties>
</file>