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F15E22-F71C-4AED-AFAB-2017EFCA1D5A}">
  <a:tblStyle styleId="{4DF15E22-F71C-4AED-AFAB-2017EFCA1D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{4DF15E22-F71C-4AED-AFAB-2017EFCA1D5A}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