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3F0BE1-2D1A-4D2C-B112-C61FD0D6B103}">
  <a:tblStyle styleId="{BF3F0BE1-2D1A-4D2C-B112-C61FD0D6B1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{BF3F0BE1-2D1A-4D2C-B112-C61FD0D6B103}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{BF3F0BE1-2D1A-4D2C-B112-C61FD0D6B103}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