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9DE8B5-6085-401E-BE4A-29F8B25C2D39}">
  <a:tblStyle styleId="{549DE8B5-6085-401E-BE4A-29F8B25C2D3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04b9201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04b9201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04b92013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04b92013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04b9201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04b9201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04b9201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04b9201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04b9201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04b9201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04b920135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04b92013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04b9201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04b9201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04b92013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04b92013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04b92013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04b92013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04b92013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04b92013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04b9201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04b9201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404b92013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404b92013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04b92013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04b92013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04b92013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04b92013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04b920135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04b920135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04b9201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04b9201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04b9201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04b9201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4b9201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404b9201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04b92013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04b92013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04b92013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404b92013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04b92013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04b92013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04b92013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04b92013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Either they can scrape the site…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you can provide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API (Application Programming Interface) for them to interact with!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" name="Google Shape;129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many options available for implementing a REST API with Flask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One of the easiest to use and most popular is the Flask-Restful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 using it to implement automated access to a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" name="Google Shape;137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Process to Learn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about Postman Testing Tool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 a json object with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Learn basic REST commands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Authentication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simple example of a Restful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" name="Google Shape;145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3" name="Google Shape;153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4" name="Google Shape;154;p25"/>
          <p:cNvGraphicFramePr/>
          <p:nvPr/>
        </p:nvGraphicFramePr>
        <p:xfrm>
          <a:off x="311700" y="1651025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{549DE8B5-6085-401E-BE4A-29F8B25C2D39}</a:tableStyleId>
              </a:tblPr>
              <a:tblGrid>
                <a:gridCol w="1071350"/>
                <a:gridCol w="1399025"/>
                <a:gridCol w="62137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REST Term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Description</a:t>
                      </a:r>
                      <a:endParaRPr b="1" sz="135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b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POST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Create a new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Read information about object (or multiple objects)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PUT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Update information about existing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Delete an object</a:t>
                      </a:r>
                      <a:endParaRPr sz="1800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DEE2E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need to install a few libraries as we go along, so keep that in mind!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install Postman, a graphical interface for interacting with our REST API.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Note, there are command line tools and other interfaces available for REST interaction.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1" name="Google Shape;161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2" name="Google Shape;162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download Postman!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to: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www.getpostman.com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REST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77" name="Google Shape;17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8" name="Google Shape;17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learn how to send back information using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most common payload format to send information back from a request is to use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json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which is a key-value formatting, very similar to a python dictionary.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5" name="Google Shape;18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6" name="Google Shape;18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CRUD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2" name="Google Shape;1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93" name="Google Shape;193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the basic GET method, now let’s expand this to more REST calls!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Section Goals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REST use cases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 able to implement basic REST API with Flask Web Application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Implement Basic Authentication with Flask and REST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Understand Flask-Restful library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Authorization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09" name="Google Shape;20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the Flask-JWT library to require authorization before being able to create a REST API call.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Users will need to provide a username and password to an authentication page, then they will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receive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they can attach to their calls.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install this library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ip install Flask-JWT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REST API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with a Database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4" name="Google Shape;234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convert our previous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get, post,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delete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methods in our REST API Resource class to grab objects from a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All we’ll need to do is create a Model and then replace the methods with what we’ve already learned about CRUD with SQL Alchemy based models.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far we’ve only visited our sites manually.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needing to serve information visually through templates and views.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what if we just wanted direct information access?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wanted a server to directly access our database.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3" name="Google Shape;73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stands for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presentational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tate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ransfer.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allows us to provide interactions and operations between computer systems online.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1" name="Google Shape;81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a standardized way for communication between computer systems on the web.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Systems that support and are compliant with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often known as RESTful.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9" name="Google Shape;89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to use REST and implement it in your own project will depend heavily on your final goal.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have no intention of automated systems communicating with your website, then you probably don’t need to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an Art Gallery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visit the site to see the pictures.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REST probably not necessary, but always depends on the situation.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may only intend people to manually shop online, in which case you don’t implement REST.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" name="Google Shape;113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Flask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Site for Online Store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maybe the site grows in popularity, and users want to create scripts to directly access items for sale programmatically.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" name="Google Shape;121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