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67" r:id="rId18"/>
    <p:sldId id="276" r:id="rId19"/>
    <p:sldId id="265" r:id="rId20"/>
    <p:sldId id="277" r:id="rId21"/>
    <p:sldId id="26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0.xml"/><Relationship Id="rId3" Type="http://schemas.openxmlformats.org/officeDocument/2006/relationships/slide" Target="../slides/slide9.xml"/><Relationship Id="rId7" Type="http://schemas.openxmlformats.org/officeDocument/2006/relationships/slide" Target="../slides/slide18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6" Type="http://schemas.openxmlformats.org/officeDocument/2006/relationships/slide" Target="../slides/slide13.xml"/><Relationship Id="rId5" Type="http://schemas.openxmlformats.org/officeDocument/2006/relationships/slide" Target="../slides/slide11.xml"/><Relationship Id="rId4" Type="http://schemas.openxmlformats.org/officeDocument/2006/relationships/slide" Target="../slides/slide5.xml"/><Relationship Id="rId9" Type="http://schemas.openxmlformats.org/officeDocument/2006/relationships/slide" Target="../slides/slide15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AC036-EABD-439D-8D7D-5BCC9888059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807AD1-A9DF-44B4-811C-99D1C6073791}">
      <dgm:prSet phldrT="[Text]"/>
      <dgm:spPr/>
      <dgm:t>
        <a:bodyPr/>
        <a:lstStyle/>
        <a:p>
          <a:r>
            <a:rPr lang="en-IN" dirty="0"/>
            <a:t>Algorithms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44DA7B8-A9E3-4A52-A8D1-3A750FB42970}" type="parTrans" cxnId="{70FD26EF-452A-41CD-99F2-09F3313310BB}">
      <dgm:prSet/>
      <dgm:spPr/>
      <dgm:t>
        <a:bodyPr/>
        <a:lstStyle/>
        <a:p>
          <a:endParaRPr lang="en-IN"/>
        </a:p>
      </dgm:t>
    </dgm:pt>
    <dgm:pt modelId="{6F3E0B4B-AF4D-4C43-B466-4BC4DBBC43AF}" type="sibTrans" cxnId="{70FD26EF-452A-41CD-99F2-09F3313310BB}">
      <dgm:prSet/>
      <dgm:spPr/>
      <dgm:t>
        <a:bodyPr/>
        <a:lstStyle/>
        <a:p>
          <a:endParaRPr lang="en-IN"/>
        </a:p>
      </dgm:t>
    </dgm:pt>
    <dgm:pt modelId="{282D3599-6ACF-4F89-820A-56D497C58F41}">
      <dgm:prSet phldrT="[Text]"/>
      <dgm:spPr/>
      <dgm:t>
        <a:bodyPr/>
        <a:lstStyle/>
        <a:p>
          <a:r>
            <a:rPr lang="en-IN" dirty="0"/>
            <a:t>Business Understanding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F441EC0-98C7-40FE-A4D2-02C440B77E08}" type="parTrans" cxnId="{7B0D7E16-EBD9-4737-AD3A-751001446AD0}">
      <dgm:prSet/>
      <dgm:spPr/>
      <dgm:t>
        <a:bodyPr/>
        <a:lstStyle/>
        <a:p>
          <a:endParaRPr lang="en-IN"/>
        </a:p>
      </dgm:t>
    </dgm:pt>
    <dgm:pt modelId="{2FC2C28D-BE78-4ECF-ADA3-76A5905DCF43}" type="sibTrans" cxnId="{7B0D7E16-EBD9-4737-AD3A-751001446AD0}">
      <dgm:prSet/>
      <dgm:spPr/>
      <dgm:t>
        <a:bodyPr/>
        <a:lstStyle/>
        <a:p>
          <a:endParaRPr lang="en-IN"/>
        </a:p>
      </dgm:t>
    </dgm:pt>
    <dgm:pt modelId="{5163BAC6-27EA-4A44-9230-F2A14375A00E}">
      <dgm:prSet phldrT="[Text]"/>
      <dgm:spPr/>
      <dgm:t>
        <a:bodyPr/>
        <a:lstStyle/>
        <a:p>
          <a:r>
            <a:rPr lang="en-IN" dirty="0"/>
            <a:t>Data Understanding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50A537C5-1704-43D4-8EAA-BE1D2E4907B6}" type="parTrans" cxnId="{7EF8F9BD-C158-4C95-81DD-CD78DF84B265}">
      <dgm:prSet/>
      <dgm:spPr/>
      <dgm:t>
        <a:bodyPr/>
        <a:lstStyle/>
        <a:p>
          <a:endParaRPr lang="en-IN"/>
        </a:p>
      </dgm:t>
    </dgm:pt>
    <dgm:pt modelId="{417E5E8A-1178-4EF2-AF35-DBAFDE4D34AE}" type="sibTrans" cxnId="{7EF8F9BD-C158-4C95-81DD-CD78DF84B265}">
      <dgm:prSet/>
      <dgm:spPr/>
      <dgm:t>
        <a:bodyPr/>
        <a:lstStyle/>
        <a:p>
          <a:endParaRPr lang="en-IN"/>
        </a:p>
      </dgm:t>
    </dgm:pt>
    <dgm:pt modelId="{C7330373-9CDA-4ECC-80E9-C55B2A4E8400}">
      <dgm:prSet phldrT="[Text]"/>
      <dgm:spPr/>
      <dgm:t>
        <a:bodyPr/>
        <a:lstStyle/>
        <a:p>
          <a:r>
            <a:rPr lang="en-IN" dirty="0"/>
            <a:t>Steps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F05E5F4F-C934-450B-A686-0FA22CA180D8}" type="parTrans" cxnId="{197474D7-AF82-4329-9F4E-BF46E8F6704E}">
      <dgm:prSet/>
      <dgm:spPr/>
      <dgm:t>
        <a:bodyPr/>
        <a:lstStyle/>
        <a:p>
          <a:endParaRPr lang="en-IN"/>
        </a:p>
      </dgm:t>
    </dgm:pt>
    <dgm:pt modelId="{3291C1B9-9F14-49A5-9949-3F595D69CF0E}" type="sibTrans" cxnId="{197474D7-AF82-4329-9F4E-BF46E8F6704E}">
      <dgm:prSet/>
      <dgm:spPr/>
      <dgm:t>
        <a:bodyPr/>
        <a:lstStyle/>
        <a:p>
          <a:endParaRPr lang="en-IN"/>
        </a:p>
      </dgm:t>
    </dgm:pt>
    <dgm:pt modelId="{F75BCBF9-D8F8-4BBB-A7B4-5B2A3E4E8800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824D22A-31FC-4710-B9E0-642A3F3A122B}" type="parTrans" cxnId="{F9891596-993D-4842-8550-B2ABE1800772}">
      <dgm:prSet/>
      <dgm:spPr/>
      <dgm:t>
        <a:bodyPr/>
        <a:lstStyle/>
        <a:p>
          <a:endParaRPr lang="en-IN"/>
        </a:p>
      </dgm:t>
    </dgm:pt>
    <dgm:pt modelId="{7440C80B-4342-4FBD-A354-E6E309A9F339}" type="sibTrans" cxnId="{F9891596-993D-4842-8550-B2ABE1800772}">
      <dgm:prSet/>
      <dgm:spPr/>
      <dgm:t>
        <a:bodyPr/>
        <a:lstStyle/>
        <a:p>
          <a:endParaRPr lang="en-IN"/>
        </a:p>
      </dgm:t>
    </dgm:pt>
    <dgm:pt modelId="{348EBA6F-A4CA-40CC-BE56-9C1606DE4DEA}">
      <dgm:prSet phldrT="[Text]"/>
      <dgm:spPr/>
      <dgm:t>
        <a:bodyPr/>
        <a:lstStyle/>
        <a:p>
          <a:r>
            <a:rPr lang="en-IN" dirty="0"/>
            <a:t>Modelling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A3437130-A080-4D25-90B1-BAE35F5F80A2}" type="parTrans" cxnId="{38970005-7F32-4263-8171-E7C715739366}">
      <dgm:prSet/>
      <dgm:spPr/>
      <dgm:t>
        <a:bodyPr/>
        <a:lstStyle/>
        <a:p>
          <a:endParaRPr lang="en-IN"/>
        </a:p>
      </dgm:t>
    </dgm:pt>
    <dgm:pt modelId="{829A5DC4-FDE6-49D5-AC19-29F932F8D0AA}" type="sibTrans" cxnId="{38970005-7F32-4263-8171-E7C715739366}">
      <dgm:prSet/>
      <dgm:spPr/>
      <dgm:t>
        <a:bodyPr/>
        <a:lstStyle/>
        <a:p>
          <a:endParaRPr lang="en-IN"/>
        </a:p>
      </dgm:t>
    </dgm:pt>
    <dgm:pt modelId="{66379951-5514-483F-8662-1F165F0E3489}">
      <dgm:prSet phldrT="[Text]"/>
      <dgm:spPr/>
      <dgm:t>
        <a:bodyPr/>
        <a:lstStyle/>
        <a:p>
          <a:r>
            <a:rPr lang="en-IN" dirty="0"/>
            <a:t>Model Selection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278123A9-8070-4948-AAA9-DE990A327F60}" type="parTrans" cxnId="{89B9E3AF-7E02-47EA-B3A4-722A6E67838A}">
      <dgm:prSet/>
      <dgm:spPr/>
      <dgm:t>
        <a:bodyPr/>
        <a:lstStyle/>
        <a:p>
          <a:endParaRPr lang="en-IN"/>
        </a:p>
      </dgm:t>
    </dgm:pt>
    <dgm:pt modelId="{98BEB270-467E-4306-8C24-464C6CA2C7F7}" type="sibTrans" cxnId="{89B9E3AF-7E02-47EA-B3A4-722A6E67838A}">
      <dgm:prSet/>
      <dgm:spPr/>
      <dgm:t>
        <a:bodyPr/>
        <a:lstStyle/>
        <a:p>
          <a:endParaRPr lang="en-IN"/>
        </a:p>
      </dgm:t>
    </dgm:pt>
    <dgm:pt modelId="{FD5CC970-E285-49D0-8B48-B5A6895DEF65}">
      <dgm:prSet phldrT="[Text]"/>
      <dgm:spPr/>
      <dgm:t>
        <a:bodyPr/>
        <a:lstStyle/>
        <a:p>
          <a:r>
            <a:rPr lang="en-IN" dirty="0"/>
            <a:t>Deployment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A2A0DC30-B328-4407-92C6-B15999974F8B}" type="parTrans" cxnId="{E28B7E0E-4219-43F2-BD8E-7BBA035DFCE7}">
      <dgm:prSet/>
      <dgm:spPr/>
      <dgm:t>
        <a:bodyPr/>
        <a:lstStyle/>
        <a:p>
          <a:endParaRPr lang="en-IN"/>
        </a:p>
      </dgm:t>
    </dgm:pt>
    <dgm:pt modelId="{B5E52873-9694-4637-B3DE-ECE28D0B70AC}" type="sibTrans" cxnId="{E28B7E0E-4219-43F2-BD8E-7BBA035DFCE7}">
      <dgm:prSet/>
      <dgm:spPr/>
      <dgm:t>
        <a:bodyPr/>
        <a:lstStyle/>
        <a:p>
          <a:endParaRPr lang="en-IN"/>
        </a:p>
      </dgm:t>
    </dgm:pt>
    <dgm:pt modelId="{022D08E8-F8A5-421A-A1B5-5B0B5A11F776}">
      <dgm:prSet phldrT="[Text]"/>
      <dgm:spPr/>
      <dgm:t>
        <a:bodyPr/>
        <a:lstStyle/>
        <a:p>
          <a:r>
            <a:rPr lang="en-IN" dirty="0"/>
            <a:t>Evaluation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4D7BFA30-7F84-42C7-832C-B4706EC9E31F}" type="parTrans" cxnId="{4E05BA18-6FE7-4DDB-BCBD-857607F12980}">
      <dgm:prSet/>
      <dgm:spPr/>
      <dgm:t>
        <a:bodyPr/>
        <a:lstStyle/>
        <a:p>
          <a:endParaRPr lang="en-IN"/>
        </a:p>
      </dgm:t>
    </dgm:pt>
    <dgm:pt modelId="{160852E3-C00F-45AC-8668-2FCB5AE7CFA8}" type="sibTrans" cxnId="{4E05BA18-6FE7-4DDB-BCBD-857607F12980}">
      <dgm:prSet/>
      <dgm:spPr/>
      <dgm:t>
        <a:bodyPr/>
        <a:lstStyle/>
        <a:p>
          <a:endParaRPr lang="en-IN"/>
        </a:p>
      </dgm:t>
    </dgm:pt>
    <dgm:pt modelId="{B6EF32B3-C823-499F-AD43-A2AD7C747993}" type="pres">
      <dgm:prSet presAssocID="{CB9AC036-EABD-439D-8D7D-5BCC98880592}" presName="compositeShape" presStyleCnt="0">
        <dgm:presLayoutVars>
          <dgm:dir/>
          <dgm:resizeHandles/>
        </dgm:presLayoutVars>
      </dgm:prSet>
      <dgm:spPr/>
    </dgm:pt>
    <dgm:pt modelId="{E2469216-E2D5-4DB9-B2AA-8E463F59BEAA}" type="pres">
      <dgm:prSet presAssocID="{CB9AC036-EABD-439D-8D7D-5BCC98880592}" presName="pyramid" presStyleLbl="node1" presStyleIdx="0" presStyleCnt="1"/>
      <dgm:spPr/>
    </dgm:pt>
    <dgm:pt modelId="{864CD7C8-E27B-4FB8-97E5-5F644A71A67A}" type="pres">
      <dgm:prSet presAssocID="{CB9AC036-EABD-439D-8D7D-5BCC98880592}" presName="theList" presStyleCnt="0"/>
      <dgm:spPr/>
    </dgm:pt>
    <dgm:pt modelId="{7A9953BA-638D-4A70-A37E-67A523D14186}" type="pres">
      <dgm:prSet presAssocID="{34807AD1-A9DF-44B4-811C-99D1C6073791}" presName="aNode" presStyleLbl="fgAcc1" presStyleIdx="0" presStyleCnt="9">
        <dgm:presLayoutVars>
          <dgm:bulletEnabled val="1"/>
        </dgm:presLayoutVars>
      </dgm:prSet>
      <dgm:spPr/>
    </dgm:pt>
    <dgm:pt modelId="{DB876146-219A-4779-9A1F-FD6A62DF82E2}" type="pres">
      <dgm:prSet presAssocID="{34807AD1-A9DF-44B4-811C-99D1C6073791}" presName="aSpace" presStyleCnt="0"/>
      <dgm:spPr/>
    </dgm:pt>
    <dgm:pt modelId="{8ACEFF6E-159A-436F-A1DB-4FD19D63D2F9}" type="pres">
      <dgm:prSet presAssocID="{C7330373-9CDA-4ECC-80E9-C55B2A4E8400}" presName="aNode" presStyleLbl="fgAcc1" presStyleIdx="1" presStyleCnt="9">
        <dgm:presLayoutVars>
          <dgm:bulletEnabled val="1"/>
        </dgm:presLayoutVars>
      </dgm:prSet>
      <dgm:spPr/>
    </dgm:pt>
    <dgm:pt modelId="{90EEC9A8-CF87-4C96-A908-AF4A5EBC6AA6}" type="pres">
      <dgm:prSet presAssocID="{C7330373-9CDA-4ECC-80E9-C55B2A4E8400}" presName="aSpace" presStyleCnt="0"/>
      <dgm:spPr/>
    </dgm:pt>
    <dgm:pt modelId="{276B0AD0-0002-4AAE-B4AE-73CFB1E9B7C6}" type="pres">
      <dgm:prSet presAssocID="{282D3599-6ACF-4F89-820A-56D497C58F41}" presName="aNode" presStyleLbl="fgAcc1" presStyleIdx="2" presStyleCnt="9">
        <dgm:presLayoutVars>
          <dgm:bulletEnabled val="1"/>
        </dgm:presLayoutVars>
      </dgm:prSet>
      <dgm:spPr/>
    </dgm:pt>
    <dgm:pt modelId="{BD151219-F605-4B70-BB02-BB4E202E06C5}" type="pres">
      <dgm:prSet presAssocID="{282D3599-6ACF-4F89-820A-56D497C58F41}" presName="aSpace" presStyleCnt="0"/>
      <dgm:spPr/>
    </dgm:pt>
    <dgm:pt modelId="{49E75451-73F7-4997-B934-85C33C3F1E2F}" type="pres">
      <dgm:prSet presAssocID="{5163BAC6-27EA-4A44-9230-F2A14375A00E}" presName="aNode" presStyleLbl="fgAcc1" presStyleIdx="3" presStyleCnt="9">
        <dgm:presLayoutVars>
          <dgm:bulletEnabled val="1"/>
        </dgm:presLayoutVars>
      </dgm:prSet>
      <dgm:spPr/>
    </dgm:pt>
    <dgm:pt modelId="{BE410E60-156E-48D0-8132-7EE80F69D620}" type="pres">
      <dgm:prSet presAssocID="{5163BAC6-27EA-4A44-9230-F2A14375A00E}" presName="aSpace" presStyleCnt="0"/>
      <dgm:spPr/>
    </dgm:pt>
    <dgm:pt modelId="{333C64BE-1DA2-410C-8E7B-A00E4FBD0902}" type="pres">
      <dgm:prSet presAssocID="{F75BCBF9-D8F8-4BBB-A7B4-5B2A3E4E8800}" presName="aNode" presStyleLbl="fgAcc1" presStyleIdx="4" presStyleCnt="9">
        <dgm:presLayoutVars>
          <dgm:bulletEnabled val="1"/>
        </dgm:presLayoutVars>
      </dgm:prSet>
      <dgm:spPr/>
    </dgm:pt>
    <dgm:pt modelId="{522A0109-1C04-43D9-BAAA-BDD7B63E5C7F}" type="pres">
      <dgm:prSet presAssocID="{F75BCBF9-D8F8-4BBB-A7B4-5B2A3E4E8800}" presName="aSpace" presStyleCnt="0"/>
      <dgm:spPr/>
    </dgm:pt>
    <dgm:pt modelId="{54441920-442B-4986-A095-5704CD24AAE5}" type="pres">
      <dgm:prSet presAssocID="{348EBA6F-A4CA-40CC-BE56-9C1606DE4DEA}" presName="aNode" presStyleLbl="fgAcc1" presStyleIdx="5" presStyleCnt="9">
        <dgm:presLayoutVars>
          <dgm:bulletEnabled val="1"/>
        </dgm:presLayoutVars>
      </dgm:prSet>
      <dgm:spPr/>
    </dgm:pt>
    <dgm:pt modelId="{49E222BA-6581-4521-87EA-2C6FC211E635}" type="pres">
      <dgm:prSet presAssocID="{348EBA6F-A4CA-40CC-BE56-9C1606DE4DEA}" presName="aSpace" presStyleCnt="0"/>
      <dgm:spPr/>
    </dgm:pt>
    <dgm:pt modelId="{712A60D8-C938-4DF1-93CA-00FA4FD986AD}" type="pres">
      <dgm:prSet presAssocID="{022D08E8-F8A5-421A-A1B5-5B0B5A11F776}" presName="aNode" presStyleLbl="fgAcc1" presStyleIdx="6" presStyleCnt="9">
        <dgm:presLayoutVars>
          <dgm:bulletEnabled val="1"/>
        </dgm:presLayoutVars>
      </dgm:prSet>
      <dgm:spPr/>
    </dgm:pt>
    <dgm:pt modelId="{09DE73F6-684C-49B3-8B84-A453336247FE}" type="pres">
      <dgm:prSet presAssocID="{022D08E8-F8A5-421A-A1B5-5B0B5A11F776}" presName="aSpace" presStyleCnt="0"/>
      <dgm:spPr/>
    </dgm:pt>
    <dgm:pt modelId="{D1B2A8CA-EA80-4CB2-99E7-C26A5674EAF0}" type="pres">
      <dgm:prSet presAssocID="{66379951-5514-483F-8662-1F165F0E3489}" presName="aNode" presStyleLbl="fgAcc1" presStyleIdx="7" presStyleCnt="9">
        <dgm:presLayoutVars>
          <dgm:bulletEnabled val="1"/>
        </dgm:presLayoutVars>
      </dgm:prSet>
      <dgm:spPr/>
    </dgm:pt>
    <dgm:pt modelId="{983AE973-C7D5-431D-9364-751CDE3F7466}" type="pres">
      <dgm:prSet presAssocID="{66379951-5514-483F-8662-1F165F0E3489}" presName="aSpace" presStyleCnt="0"/>
      <dgm:spPr/>
    </dgm:pt>
    <dgm:pt modelId="{8179A3FF-30CC-48F3-B862-72575638647B}" type="pres">
      <dgm:prSet presAssocID="{FD5CC970-E285-49D0-8B48-B5A6895DEF65}" presName="aNode" presStyleLbl="fgAcc1" presStyleIdx="8" presStyleCnt="9">
        <dgm:presLayoutVars>
          <dgm:bulletEnabled val="1"/>
        </dgm:presLayoutVars>
      </dgm:prSet>
      <dgm:spPr/>
    </dgm:pt>
    <dgm:pt modelId="{5787EE2B-4C9C-45E9-B0CD-D08F904E3E00}" type="pres">
      <dgm:prSet presAssocID="{FD5CC970-E285-49D0-8B48-B5A6895DEF65}" presName="aSpace" presStyleCnt="0"/>
      <dgm:spPr/>
    </dgm:pt>
  </dgm:ptLst>
  <dgm:cxnLst>
    <dgm:cxn modelId="{753DF701-61D1-46B9-A5EA-B339BCE546E1}" type="presOf" srcId="{FD5CC970-E285-49D0-8B48-B5A6895DEF65}" destId="{8179A3FF-30CC-48F3-B862-72575638647B}" srcOrd="0" destOrd="0" presId="urn:microsoft.com/office/officeart/2005/8/layout/pyramid2"/>
    <dgm:cxn modelId="{38970005-7F32-4263-8171-E7C715739366}" srcId="{CB9AC036-EABD-439D-8D7D-5BCC98880592}" destId="{348EBA6F-A4CA-40CC-BE56-9C1606DE4DEA}" srcOrd="5" destOrd="0" parTransId="{A3437130-A080-4D25-90B1-BAE35F5F80A2}" sibTransId="{829A5DC4-FDE6-49D5-AC19-29F932F8D0AA}"/>
    <dgm:cxn modelId="{E28B7E0E-4219-43F2-BD8E-7BBA035DFCE7}" srcId="{CB9AC036-EABD-439D-8D7D-5BCC98880592}" destId="{FD5CC970-E285-49D0-8B48-B5A6895DEF65}" srcOrd="8" destOrd="0" parTransId="{A2A0DC30-B328-4407-92C6-B15999974F8B}" sibTransId="{B5E52873-9694-4637-B3DE-ECE28D0B70AC}"/>
    <dgm:cxn modelId="{7B0D7E16-EBD9-4737-AD3A-751001446AD0}" srcId="{CB9AC036-EABD-439D-8D7D-5BCC98880592}" destId="{282D3599-6ACF-4F89-820A-56D497C58F41}" srcOrd="2" destOrd="0" parTransId="{AF441EC0-98C7-40FE-A4D2-02C440B77E08}" sibTransId="{2FC2C28D-BE78-4ECF-ADA3-76A5905DCF43}"/>
    <dgm:cxn modelId="{4E05BA18-6FE7-4DDB-BCBD-857607F12980}" srcId="{CB9AC036-EABD-439D-8D7D-5BCC98880592}" destId="{022D08E8-F8A5-421A-A1B5-5B0B5A11F776}" srcOrd="6" destOrd="0" parTransId="{4D7BFA30-7F84-42C7-832C-B4706EC9E31F}" sibTransId="{160852E3-C00F-45AC-8668-2FCB5AE7CFA8}"/>
    <dgm:cxn modelId="{5EB7783B-4D5A-4B89-88F1-BE3CE40A7CBE}" type="presOf" srcId="{34807AD1-A9DF-44B4-811C-99D1C6073791}" destId="{7A9953BA-638D-4A70-A37E-67A523D14186}" srcOrd="0" destOrd="0" presId="urn:microsoft.com/office/officeart/2005/8/layout/pyramid2"/>
    <dgm:cxn modelId="{EAD23B45-EE4A-47D6-9458-B1D9E495FB98}" type="presOf" srcId="{5163BAC6-27EA-4A44-9230-F2A14375A00E}" destId="{49E75451-73F7-4997-B934-85C33C3F1E2F}" srcOrd="0" destOrd="0" presId="urn:microsoft.com/office/officeart/2005/8/layout/pyramid2"/>
    <dgm:cxn modelId="{AA1A7C4D-66A3-430D-9BBE-CBA1D38A84F2}" type="presOf" srcId="{282D3599-6ACF-4F89-820A-56D497C58F41}" destId="{276B0AD0-0002-4AAE-B4AE-73CFB1E9B7C6}" srcOrd="0" destOrd="0" presId="urn:microsoft.com/office/officeart/2005/8/layout/pyramid2"/>
    <dgm:cxn modelId="{F6292C6E-4C4E-45D8-974F-46BBAF8DE319}" type="presOf" srcId="{348EBA6F-A4CA-40CC-BE56-9C1606DE4DEA}" destId="{54441920-442B-4986-A095-5704CD24AAE5}" srcOrd="0" destOrd="0" presId="urn:microsoft.com/office/officeart/2005/8/layout/pyramid2"/>
    <dgm:cxn modelId="{33B7218C-A40F-48B1-9D8F-383F0F6DB678}" type="presOf" srcId="{022D08E8-F8A5-421A-A1B5-5B0B5A11F776}" destId="{712A60D8-C938-4DF1-93CA-00FA4FD986AD}" srcOrd="0" destOrd="0" presId="urn:microsoft.com/office/officeart/2005/8/layout/pyramid2"/>
    <dgm:cxn modelId="{F9891596-993D-4842-8550-B2ABE1800772}" srcId="{CB9AC036-EABD-439D-8D7D-5BCC98880592}" destId="{F75BCBF9-D8F8-4BBB-A7B4-5B2A3E4E8800}" srcOrd="4" destOrd="0" parTransId="{D824D22A-31FC-4710-B9E0-642A3F3A122B}" sibTransId="{7440C80B-4342-4FBD-A354-E6E309A9F339}"/>
    <dgm:cxn modelId="{86B65AA9-F6FE-4C03-BBF0-EFADBD067205}" type="presOf" srcId="{F75BCBF9-D8F8-4BBB-A7B4-5B2A3E4E8800}" destId="{333C64BE-1DA2-410C-8E7B-A00E4FBD0902}" srcOrd="0" destOrd="0" presId="urn:microsoft.com/office/officeart/2005/8/layout/pyramid2"/>
    <dgm:cxn modelId="{89B9E3AF-7E02-47EA-B3A4-722A6E67838A}" srcId="{CB9AC036-EABD-439D-8D7D-5BCC98880592}" destId="{66379951-5514-483F-8662-1F165F0E3489}" srcOrd="7" destOrd="0" parTransId="{278123A9-8070-4948-AAA9-DE990A327F60}" sibTransId="{98BEB270-467E-4306-8C24-464C6CA2C7F7}"/>
    <dgm:cxn modelId="{7EF8F9BD-C158-4C95-81DD-CD78DF84B265}" srcId="{CB9AC036-EABD-439D-8D7D-5BCC98880592}" destId="{5163BAC6-27EA-4A44-9230-F2A14375A00E}" srcOrd="3" destOrd="0" parTransId="{50A537C5-1704-43D4-8EAA-BE1D2E4907B6}" sibTransId="{417E5E8A-1178-4EF2-AF35-DBAFDE4D34AE}"/>
    <dgm:cxn modelId="{61B1C8C9-8F81-45E8-A767-8398CC167DE9}" type="presOf" srcId="{CB9AC036-EABD-439D-8D7D-5BCC98880592}" destId="{B6EF32B3-C823-499F-AD43-A2AD7C747993}" srcOrd="0" destOrd="0" presId="urn:microsoft.com/office/officeart/2005/8/layout/pyramid2"/>
    <dgm:cxn modelId="{197474D7-AF82-4329-9F4E-BF46E8F6704E}" srcId="{CB9AC036-EABD-439D-8D7D-5BCC98880592}" destId="{C7330373-9CDA-4ECC-80E9-C55B2A4E8400}" srcOrd="1" destOrd="0" parTransId="{F05E5F4F-C934-450B-A686-0FA22CA180D8}" sibTransId="{3291C1B9-9F14-49A5-9949-3F595D69CF0E}"/>
    <dgm:cxn modelId="{A4CA1FE4-E516-4CD0-92EB-6DAB306713D6}" type="presOf" srcId="{C7330373-9CDA-4ECC-80E9-C55B2A4E8400}" destId="{8ACEFF6E-159A-436F-A1DB-4FD19D63D2F9}" srcOrd="0" destOrd="0" presId="urn:microsoft.com/office/officeart/2005/8/layout/pyramid2"/>
    <dgm:cxn modelId="{70FD26EF-452A-41CD-99F2-09F3313310BB}" srcId="{CB9AC036-EABD-439D-8D7D-5BCC98880592}" destId="{34807AD1-A9DF-44B4-811C-99D1C6073791}" srcOrd="0" destOrd="0" parTransId="{544DA7B8-A9E3-4A52-A8D1-3A750FB42970}" sibTransId="{6F3E0B4B-AF4D-4C43-B466-4BC4DBBC43AF}"/>
    <dgm:cxn modelId="{88C7A1F1-5C06-4724-AA16-5C6D196D824D}" type="presOf" srcId="{66379951-5514-483F-8662-1F165F0E3489}" destId="{D1B2A8CA-EA80-4CB2-99E7-C26A5674EAF0}" srcOrd="0" destOrd="0" presId="urn:microsoft.com/office/officeart/2005/8/layout/pyramid2"/>
    <dgm:cxn modelId="{9B73F2A1-3AA3-4592-831B-1BE10509C806}" type="presParOf" srcId="{B6EF32B3-C823-499F-AD43-A2AD7C747993}" destId="{E2469216-E2D5-4DB9-B2AA-8E463F59BEAA}" srcOrd="0" destOrd="0" presId="urn:microsoft.com/office/officeart/2005/8/layout/pyramid2"/>
    <dgm:cxn modelId="{746AE5E9-7C9C-4694-A400-E87C1ED3A8BA}" type="presParOf" srcId="{B6EF32B3-C823-499F-AD43-A2AD7C747993}" destId="{864CD7C8-E27B-4FB8-97E5-5F644A71A67A}" srcOrd="1" destOrd="0" presId="urn:microsoft.com/office/officeart/2005/8/layout/pyramid2"/>
    <dgm:cxn modelId="{D57F2AD0-2FD3-4356-9D15-74BBFD487B25}" type="presParOf" srcId="{864CD7C8-E27B-4FB8-97E5-5F644A71A67A}" destId="{7A9953BA-638D-4A70-A37E-67A523D14186}" srcOrd="0" destOrd="0" presId="urn:microsoft.com/office/officeart/2005/8/layout/pyramid2"/>
    <dgm:cxn modelId="{B3A5CB2D-4C50-4FCB-9839-DE304066C4FE}" type="presParOf" srcId="{864CD7C8-E27B-4FB8-97E5-5F644A71A67A}" destId="{DB876146-219A-4779-9A1F-FD6A62DF82E2}" srcOrd="1" destOrd="0" presId="urn:microsoft.com/office/officeart/2005/8/layout/pyramid2"/>
    <dgm:cxn modelId="{72C4FD51-4AC6-4184-B086-6B9B89178C35}" type="presParOf" srcId="{864CD7C8-E27B-4FB8-97E5-5F644A71A67A}" destId="{8ACEFF6E-159A-436F-A1DB-4FD19D63D2F9}" srcOrd="2" destOrd="0" presId="urn:microsoft.com/office/officeart/2005/8/layout/pyramid2"/>
    <dgm:cxn modelId="{DC012EBA-3BD1-4F67-A5D3-E2A52F89E98B}" type="presParOf" srcId="{864CD7C8-E27B-4FB8-97E5-5F644A71A67A}" destId="{90EEC9A8-CF87-4C96-A908-AF4A5EBC6AA6}" srcOrd="3" destOrd="0" presId="urn:microsoft.com/office/officeart/2005/8/layout/pyramid2"/>
    <dgm:cxn modelId="{C58D5166-8098-4246-BF41-B992818C8CCB}" type="presParOf" srcId="{864CD7C8-E27B-4FB8-97E5-5F644A71A67A}" destId="{276B0AD0-0002-4AAE-B4AE-73CFB1E9B7C6}" srcOrd="4" destOrd="0" presId="urn:microsoft.com/office/officeart/2005/8/layout/pyramid2"/>
    <dgm:cxn modelId="{0E8E8B5E-557F-4092-A124-EA603AD7E0E7}" type="presParOf" srcId="{864CD7C8-E27B-4FB8-97E5-5F644A71A67A}" destId="{BD151219-F605-4B70-BB02-BB4E202E06C5}" srcOrd="5" destOrd="0" presId="urn:microsoft.com/office/officeart/2005/8/layout/pyramid2"/>
    <dgm:cxn modelId="{E3842D13-3F4F-4658-8575-F96B16C6D1EA}" type="presParOf" srcId="{864CD7C8-E27B-4FB8-97E5-5F644A71A67A}" destId="{49E75451-73F7-4997-B934-85C33C3F1E2F}" srcOrd="6" destOrd="0" presId="urn:microsoft.com/office/officeart/2005/8/layout/pyramid2"/>
    <dgm:cxn modelId="{B05A2F7C-86F7-4057-885F-7C47B1366E3B}" type="presParOf" srcId="{864CD7C8-E27B-4FB8-97E5-5F644A71A67A}" destId="{BE410E60-156E-48D0-8132-7EE80F69D620}" srcOrd="7" destOrd="0" presId="urn:microsoft.com/office/officeart/2005/8/layout/pyramid2"/>
    <dgm:cxn modelId="{36CDE25A-A60C-4558-9790-B571E208CD23}" type="presParOf" srcId="{864CD7C8-E27B-4FB8-97E5-5F644A71A67A}" destId="{333C64BE-1DA2-410C-8E7B-A00E4FBD0902}" srcOrd="8" destOrd="0" presId="urn:microsoft.com/office/officeart/2005/8/layout/pyramid2"/>
    <dgm:cxn modelId="{369CA341-1834-4F31-8C96-880F2568FA41}" type="presParOf" srcId="{864CD7C8-E27B-4FB8-97E5-5F644A71A67A}" destId="{522A0109-1C04-43D9-BAAA-BDD7B63E5C7F}" srcOrd="9" destOrd="0" presId="urn:microsoft.com/office/officeart/2005/8/layout/pyramid2"/>
    <dgm:cxn modelId="{0B4B4D76-CC01-46D1-9A3A-B42D2A4079E7}" type="presParOf" srcId="{864CD7C8-E27B-4FB8-97E5-5F644A71A67A}" destId="{54441920-442B-4986-A095-5704CD24AAE5}" srcOrd="10" destOrd="0" presId="urn:microsoft.com/office/officeart/2005/8/layout/pyramid2"/>
    <dgm:cxn modelId="{4273605A-5659-44C8-9034-2C177444938C}" type="presParOf" srcId="{864CD7C8-E27B-4FB8-97E5-5F644A71A67A}" destId="{49E222BA-6581-4521-87EA-2C6FC211E635}" srcOrd="11" destOrd="0" presId="urn:microsoft.com/office/officeart/2005/8/layout/pyramid2"/>
    <dgm:cxn modelId="{D52D23FB-A3AF-493A-ADBA-D73610024F5A}" type="presParOf" srcId="{864CD7C8-E27B-4FB8-97E5-5F644A71A67A}" destId="{712A60D8-C938-4DF1-93CA-00FA4FD986AD}" srcOrd="12" destOrd="0" presId="urn:microsoft.com/office/officeart/2005/8/layout/pyramid2"/>
    <dgm:cxn modelId="{4894872E-C818-434E-9229-72F417910AD7}" type="presParOf" srcId="{864CD7C8-E27B-4FB8-97E5-5F644A71A67A}" destId="{09DE73F6-684C-49B3-8B84-A453336247FE}" srcOrd="13" destOrd="0" presId="urn:microsoft.com/office/officeart/2005/8/layout/pyramid2"/>
    <dgm:cxn modelId="{6A8109B4-2EBF-40FF-BDE0-68DBDE72F9BE}" type="presParOf" srcId="{864CD7C8-E27B-4FB8-97E5-5F644A71A67A}" destId="{D1B2A8CA-EA80-4CB2-99E7-C26A5674EAF0}" srcOrd="14" destOrd="0" presId="urn:microsoft.com/office/officeart/2005/8/layout/pyramid2"/>
    <dgm:cxn modelId="{4526255B-CDDC-4265-96F1-E06A5F022A1F}" type="presParOf" srcId="{864CD7C8-E27B-4FB8-97E5-5F644A71A67A}" destId="{983AE973-C7D5-431D-9364-751CDE3F7466}" srcOrd="15" destOrd="0" presId="urn:microsoft.com/office/officeart/2005/8/layout/pyramid2"/>
    <dgm:cxn modelId="{AFF0F669-705E-4CC7-89F3-6A45145FEE3E}" type="presParOf" srcId="{864CD7C8-E27B-4FB8-97E5-5F644A71A67A}" destId="{8179A3FF-30CC-48F3-B862-72575638647B}" srcOrd="16" destOrd="0" presId="urn:microsoft.com/office/officeart/2005/8/layout/pyramid2"/>
    <dgm:cxn modelId="{A85F9CDD-40CB-420E-9363-C29B868DB8CC}" type="presParOf" srcId="{864CD7C8-E27B-4FB8-97E5-5F644A71A67A}" destId="{5787EE2B-4C9C-45E9-B0CD-D08F904E3E00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EF1473-015C-491A-B18B-4096ABAF4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983DF5-3BCA-4FC6-B60F-E68BE1B3D81E}">
      <dgm:prSet phldrT="[Text]"/>
      <dgm:spPr/>
      <dgm:t>
        <a:bodyPr/>
        <a:lstStyle/>
        <a:p>
          <a:r>
            <a:rPr lang="en-IN" dirty="0"/>
            <a:t>Train Accuracy = Test Accuracy ( Under 5% Error )</a:t>
          </a:r>
        </a:p>
      </dgm:t>
    </dgm:pt>
    <dgm:pt modelId="{A799F1C1-F354-4784-9A1F-8D507F3880ED}" type="parTrans" cxnId="{D23E86EA-4BC8-4FC5-9090-B76A4E70DA33}">
      <dgm:prSet/>
      <dgm:spPr/>
      <dgm:t>
        <a:bodyPr/>
        <a:lstStyle/>
        <a:p>
          <a:endParaRPr lang="en-IN"/>
        </a:p>
      </dgm:t>
    </dgm:pt>
    <dgm:pt modelId="{9A66D27F-0DEE-486F-9C9C-4CB1C207BAC8}" type="sibTrans" cxnId="{D23E86EA-4BC8-4FC5-9090-B76A4E70DA33}">
      <dgm:prSet/>
      <dgm:spPr/>
      <dgm:t>
        <a:bodyPr/>
        <a:lstStyle/>
        <a:p>
          <a:endParaRPr lang="en-IN"/>
        </a:p>
      </dgm:t>
    </dgm:pt>
    <dgm:pt modelId="{BA9D96B1-A8AE-4B00-9D49-3B4009C34BC4}">
      <dgm:prSet phldrT="[Text]"/>
      <dgm:spPr/>
      <dgm:t>
        <a:bodyPr/>
        <a:lstStyle/>
        <a:p>
          <a:r>
            <a:rPr lang="en-IN" dirty="0"/>
            <a:t>Train Accuracy = Cross Validation Score (Under 5% Error)</a:t>
          </a:r>
        </a:p>
      </dgm:t>
    </dgm:pt>
    <dgm:pt modelId="{079384D3-2501-425D-B4CD-57B922159F09}" type="parTrans" cxnId="{CF61782B-789A-4FC2-909C-BC6F39BEB552}">
      <dgm:prSet/>
      <dgm:spPr/>
      <dgm:t>
        <a:bodyPr/>
        <a:lstStyle/>
        <a:p>
          <a:endParaRPr lang="en-IN"/>
        </a:p>
      </dgm:t>
    </dgm:pt>
    <dgm:pt modelId="{FE628020-538F-4DD6-87DE-81D2CF152662}" type="sibTrans" cxnId="{CF61782B-789A-4FC2-909C-BC6F39BEB552}">
      <dgm:prSet/>
      <dgm:spPr/>
      <dgm:t>
        <a:bodyPr/>
        <a:lstStyle/>
        <a:p>
          <a:endParaRPr lang="en-IN"/>
        </a:p>
      </dgm:t>
    </dgm:pt>
    <dgm:pt modelId="{CC11B0E3-7168-448D-9542-E28D37CE595E}" type="pres">
      <dgm:prSet presAssocID="{9EEF1473-015C-491A-B18B-4096ABAF4D18}" presName="linear" presStyleCnt="0">
        <dgm:presLayoutVars>
          <dgm:animLvl val="lvl"/>
          <dgm:resizeHandles val="exact"/>
        </dgm:presLayoutVars>
      </dgm:prSet>
      <dgm:spPr/>
    </dgm:pt>
    <dgm:pt modelId="{521C167A-4662-4810-B131-443328E0F1B5}" type="pres">
      <dgm:prSet presAssocID="{52983DF5-3BCA-4FC6-B60F-E68BE1B3D81E}" presName="parentText" presStyleLbl="node1" presStyleIdx="0" presStyleCnt="2" custLinFactNeighborX="633" custLinFactNeighborY="9867">
        <dgm:presLayoutVars>
          <dgm:chMax val="0"/>
          <dgm:bulletEnabled val="1"/>
        </dgm:presLayoutVars>
      </dgm:prSet>
      <dgm:spPr/>
    </dgm:pt>
    <dgm:pt modelId="{2A4AABF5-45ED-4D19-91BF-BC4B550290E3}" type="pres">
      <dgm:prSet presAssocID="{9A66D27F-0DEE-486F-9C9C-4CB1C207BAC8}" presName="spacer" presStyleCnt="0"/>
      <dgm:spPr/>
    </dgm:pt>
    <dgm:pt modelId="{88A6AC6C-284F-4EC2-821C-691F961C0062}" type="pres">
      <dgm:prSet presAssocID="{BA9D96B1-A8AE-4B00-9D49-3B4009C34B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0B5F19-8DE2-4E26-AD7E-61EE2893D1D8}" type="presOf" srcId="{52983DF5-3BCA-4FC6-B60F-E68BE1B3D81E}" destId="{521C167A-4662-4810-B131-443328E0F1B5}" srcOrd="0" destOrd="0" presId="urn:microsoft.com/office/officeart/2005/8/layout/vList2"/>
    <dgm:cxn modelId="{CF61782B-789A-4FC2-909C-BC6F39BEB552}" srcId="{9EEF1473-015C-491A-B18B-4096ABAF4D18}" destId="{BA9D96B1-A8AE-4B00-9D49-3B4009C34BC4}" srcOrd="1" destOrd="0" parTransId="{079384D3-2501-425D-B4CD-57B922159F09}" sibTransId="{FE628020-538F-4DD6-87DE-81D2CF152662}"/>
    <dgm:cxn modelId="{F2FE0974-8A93-4609-82A1-6F3C682AF43F}" type="presOf" srcId="{BA9D96B1-A8AE-4B00-9D49-3B4009C34BC4}" destId="{88A6AC6C-284F-4EC2-821C-691F961C0062}" srcOrd="0" destOrd="0" presId="urn:microsoft.com/office/officeart/2005/8/layout/vList2"/>
    <dgm:cxn modelId="{CF01BEC3-5FE9-46AA-AA4A-5426BB681FBD}" type="presOf" srcId="{9EEF1473-015C-491A-B18B-4096ABAF4D18}" destId="{CC11B0E3-7168-448D-9542-E28D37CE595E}" srcOrd="0" destOrd="0" presId="urn:microsoft.com/office/officeart/2005/8/layout/vList2"/>
    <dgm:cxn modelId="{D23E86EA-4BC8-4FC5-9090-B76A4E70DA33}" srcId="{9EEF1473-015C-491A-B18B-4096ABAF4D18}" destId="{52983DF5-3BCA-4FC6-B60F-E68BE1B3D81E}" srcOrd="0" destOrd="0" parTransId="{A799F1C1-F354-4784-9A1F-8D507F3880ED}" sibTransId="{9A66D27F-0DEE-486F-9C9C-4CB1C207BAC8}"/>
    <dgm:cxn modelId="{49EEAF6C-BAD5-419C-9CA1-66487DF6B3A4}" type="presParOf" srcId="{CC11B0E3-7168-448D-9542-E28D37CE595E}" destId="{521C167A-4662-4810-B131-443328E0F1B5}" srcOrd="0" destOrd="0" presId="urn:microsoft.com/office/officeart/2005/8/layout/vList2"/>
    <dgm:cxn modelId="{02829E83-4D4C-4628-8501-803D01EB5490}" type="presParOf" srcId="{CC11B0E3-7168-448D-9542-E28D37CE595E}" destId="{2A4AABF5-45ED-4D19-91BF-BC4B550290E3}" srcOrd="1" destOrd="0" presId="urn:microsoft.com/office/officeart/2005/8/layout/vList2"/>
    <dgm:cxn modelId="{B0C15BE6-FFF8-4930-8B21-80F91579086F}" type="presParOf" srcId="{CC11B0E3-7168-448D-9542-E28D37CE595E}" destId="{88A6AC6C-284F-4EC2-821C-691F961C00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A50C2B-4843-45A7-A4B8-84B923249D6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EE8D22-B48C-4E93-B4AD-6BA6482D4C11}">
      <dgm:prSet phldrT="[Text]"/>
      <dgm:spPr/>
      <dgm:t>
        <a:bodyPr/>
        <a:lstStyle/>
        <a:p>
          <a:r>
            <a:rPr lang="en-IN" dirty="0"/>
            <a:t>Underfitting</a:t>
          </a:r>
        </a:p>
      </dgm:t>
    </dgm:pt>
    <dgm:pt modelId="{4D1B2CEC-F263-4E3E-B5AD-D2116EB5336A}" type="parTrans" cxnId="{DD5AF1E4-1DE2-483C-98F8-D86C0B15A93C}">
      <dgm:prSet/>
      <dgm:spPr/>
      <dgm:t>
        <a:bodyPr/>
        <a:lstStyle/>
        <a:p>
          <a:endParaRPr lang="en-IN"/>
        </a:p>
      </dgm:t>
    </dgm:pt>
    <dgm:pt modelId="{F2216833-A4CE-4A05-96C0-2B8495926A9A}" type="sibTrans" cxnId="{DD5AF1E4-1DE2-483C-98F8-D86C0B15A93C}">
      <dgm:prSet/>
      <dgm:spPr/>
      <dgm:t>
        <a:bodyPr/>
        <a:lstStyle/>
        <a:p>
          <a:endParaRPr lang="en-IN"/>
        </a:p>
      </dgm:t>
    </dgm:pt>
    <dgm:pt modelId="{D8ADD896-A562-481A-A464-121FD83C50DF}">
      <dgm:prSet phldrT="[Text]"/>
      <dgm:spPr/>
      <dgm:t>
        <a:bodyPr/>
        <a:lstStyle/>
        <a:p>
          <a:r>
            <a:rPr lang="en-IN" dirty="0"/>
            <a:t>Overfitting</a:t>
          </a:r>
        </a:p>
      </dgm:t>
    </dgm:pt>
    <dgm:pt modelId="{2C4C8182-9435-406C-9641-21FAEFC0BFEB}" type="parTrans" cxnId="{AD788252-3F56-405B-A01F-662109874BCA}">
      <dgm:prSet/>
      <dgm:spPr/>
      <dgm:t>
        <a:bodyPr/>
        <a:lstStyle/>
        <a:p>
          <a:endParaRPr lang="en-IN"/>
        </a:p>
      </dgm:t>
    </dgm:pt>
    <dgm:pt modelId="{8C08E3D4-A08B-4519-9919-8B8D720AE368}" type="sibTrans" cxnId="{AD788252-3F56-405B-A01F-662109874BCA}">
      <dgm:prSet/>
      <dgm:spPr/>
      <dgm:t>
        <a:bodyPr/>
        <a:lstStyle/>
        <a:p>
          <a:endParaRPr lang="en-IN"/>
        </a:p>
      </dgm:t>
    </dgm:pt>
    <dgm:pt modelId="{AE107DED-3C6E-4DDE-8EC9-52F960A1AA02}" type="pres">
      <dgm:prSet presAssocID="{9EA50C2B-4843-45A7-A4B8-84B923249D64}" presName="diagram" presStyleCnt="0">
        <dgm:presLayoutVars>
          <dgm:dir/>
          <dgm:resizeHandles val="exact"/>
        </dgm:presLayoutVars>
      </dgm:prSet>
      <dgm:spPr/>
    </dgm:pt>
    <dgm:pt modelId="{E472923B-1441-4881-B6D0-146652976E1E}" type="pres">
      <dgm:prSet presAssocID="{93EE8D22-B48C-4E93-B4AD-6BA6482D4C11}" presName="node" presStyleLbl="node1" presStyleIdx="0" presStyleCnt="2" custLinFactNeighborX="1983" custLinFactNeighborY="15863">
        <dgm:presLayoutVars>
          <dgm:bulletEnabled val="1"/>
        </dgm:presLayoutVars>
      </dgm:prSet>
      <dgm:spPr/>
    </dgm:pt>
    <dgm:pt modelId="{68D80FF8-F577-408D-84EA-511329EF3B01}" type="pres">
      <dgm:prSet presAssocID="{F2216833-A4CE-4A05-96C0-2B8495926A9A}" presName="sibTrans" presStyleCnt="0"/>
      <dgm:spPr/>
    </dgm:pt>
    <dgm:pt modelId="{C71F9D4C-0DAD-4E69-8DE9-2767139FB2E4}" type="pres">
      <dgm:prSet presAssocID="{D8ADD896-A562-481A-A464-121FD83C50DF}" presName="node" presStyleLbl="node1" presStyleIdx="1" presStyleCnt="2" custLinFactNeighborX="-307" custLinFactNeighborY="15202">
        <dgm:presLayoutVars>
          <dgm:bulletEnabled val="1"/>
        </dgm:presLayoutVars>
      </dgm:prSet>
      <dgm:spPr/>
    </dgm:pt>
  </dgm:ptLst>
  <dgm:cxnLst>
    <dgm:cxn modelId="{AD788252-3F56-405B-A01F-662109874BCA}" srcId="{9EA50C2B-4843-45A7-A4B8-84B923249D64}" destId="{D8ADD896-A562-481A-A464-121FD83C50DF}" srcOrd="1" destOrd="0" parTransId="{2C4C8182-9435-406C-9641-21FAEFC0BFEB}" sibTransId="{8C08E3D4-A08B-4519-9919-8B8D720AE368}"/>
    <dgm:cxn modelId="{A35BB4C4-2F21-4B83-9F32-AD1297D8E6B9}" type="presOf" srcId="{9EA50C2B-4843-45A7-A4B8-84B923249D64}" destId="{AE107DED-3C6E-4DDE-8EC9-52F960A1AA02}" srcOrd="0" destOrd="0" presId="urn:microsoft.com/office/officeart/2005/8/layout/default"/>
    <dgm:cxn modelId="{3FD2ABC8-54F2-4DF1-AEAD-EB28FF2D9EA3}" type="presOf" srcId="{93EE8D22-B48C-4E93-B4AD-6BA6482D4C11}" destId="{E472923B-1441-4881-B6D0-146652976E1E}" srcOrd="0" destOrd="0" presId="urn:microsoft.com/office/officeart/2005/8/layout/default"/>
    <dgm:cxn modelId="{ABC8D6D9-9029-4245-BAF2-1D06ADD19394}" type="presOf" srcId="{D8ADD896-A562-481A-A464-121FD83C50DF}" destId="{C71F9D4C-0DAD-4E69-8DE9-2767139FB2E4}" srcOrd="0" destOrd="0" presId="urn:microsoft.com/office/officeart/2005/8/layout/default"/>
    <dgm:cxn modelId="{DD5AF1E4-1DE2-483C-98F8-D86C0B15A93C}" srcId="{9EA50C2B-4843-45A7-A4B8-84B923249D64}" destId="{93EE8D22-B48C-4E93-B4AD-6BA6482D4C11}" srcOrd="0" destOrd="0" parTransId="{4D1B2CEC-F263-4E3E-B5AD-D2116EB5336A}" sibTransId="{F2216833-A4CE-4A05-96C0-2B8495926A9A}"/>
    <dgm:cxn modelId="{F001AFCD-BD93-472B-8736-B1D32B20C4D2}" type="presParOf" srcId="{AE107DED-3C6E-4DDE-8EC9-52F960A1AA02}" destId="{E472923B-1441-4881-B6D0-146652976E1E}" srcOrd="0" destOrd="0" presId="urn:microsoft.com/office/officeart/2005/8/layout/default"/>
    <dgm:cxn modelId="{29F3DF19-AE40-4F01-BF69-76E5FFC368C2}" type="presParOf" srcId="{AE107DED-3C6E-4DDE-8EC9-52F960A1AA02}" destId="{68D80FF8-F577-408D-84EA-511329EF3B01}" srcOrd="1" destOrd="0" presId="urn:microsoft.com/office/officeart/2005/8/layout/default"/>
    <dgm:cxn modelId="{948F1322-89E6-49C8-9BC2-A60385F82C90}" type="presParOf" srcId="{AE107DED-3C6E-4DDE-8EC9-52F960A1AA02}" destId="{C71F9D4C-0DAD-4E69-8DE9-2767139FB2E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21CF41-EFB8-4270-BE31-A678F4B857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E7C9EE-E344-4120-A281-D446130546AB}">
      <dgm:prSet phldrT="[Text]"/>
      <dgm:spPr/>
      <dgm:t>
        <a:bodyPr/>
        <a:lstStyle/>
        <a:p>
          <a:pPr algn="ctr"/>
          <a:r>
            <a:rPr lang="en-IN" dirty="0"/>
            <a:t>There are two problem :</a:t>
          </a:r>
        </a:p>
      </dgm:t>
    </dgm:pt>
    <dgm:pt modelId="{C7BF4197-F787-4871-A7F9-D6D762FCFE21}" type="parTrans" cxnId="{EF0C33B7-D1F0-4568-BDB8-E7CA25DF3958}">
      <dgm:prSet/>
      <dgm:spPr/>
      <dgm:t>
        <a:bodyPr/>
        <a:lstStyle/>
        <a:p>
          <a:endParaRPr lang="en-IN"/>
        </a:p>
      </dgm:t>
    </dgm:pt>
    <dgm:pt modelId="{B988C7D7-6010-42BC-984C-D259E622E9D5}" type="sibTrans" cxnId="{EF0C33B7-D1F0-4568-BDB8-E7CA25DF3958}">
      <dgm:prSet/>
      <dgm:spPr/>
      <dgm:t>
        <a:bodyPr/>
        <a:lstStyle/>
        <a:p>
          <a:endParaRPr lang="en-IN"/>
        </a:p>
      </dgm:t>
    </dgm:pt>
    <dgm:pt modelId="{FE067CCE-A63F-49E7-B847-9A85C5D99450}" type="pres">
      <dgm:prSet presAssocID="{7821CF41-EFB8-4270-BE31-A678F4B857B1}" presName="linear" presStyleCnt="0">
        <dgm:presLayoutVars>
          <dgm:animLvl val="lvl"/>
          <dgm:resizeHandles val="exact"/>
        </dgm:presLayoutVars>
      </dgm:prSet>
      <dgm:spPr/>
    </dgm:pt>
    <dgm:pt modelId="{7BF35280-9ED5-482C-870B-F62F3B89F255}" type="pres">
      <dgm:prSet presAssocID="{08E7C9EE-E344-4120-A281-D446130546AB}" presName="parentText" presStyleLbl="node1" presStyleIdx="0" presStyleCnt="1" custLinFactNeighborX="-6827" custLinFactNeighborY="40740">
        <dgm:presLayoutVars>
          <dgm:chMax val="0"/>
          <dgm:bulletEnabled val="1"/>
        </dgm:presLayoutVars>
      </dgm:prSet>
      <dgm:spPr/>
    </dgm:pt>
  </dgm:ptLst>
  <dgm:cxnLst>
    <dgm:cxn modelId="{FB1A083D-9468-43C3-86A7-33DE69189C42}" type="presOf" srcId="{08E7C9EE-E344-4120-A281-D446130546AB}" destId="{7BF35280-9ED5-482C-870B-F62F3B89F255}" srcOrd="0" destOrd="0" presId="urn:microsoft.com/office/officeart/2005/8/layout/vList2"/>
    <dgm:cxn modelId="{EF0C33B7-D1F0-4568-BDB8-E7CA25DF3958}" srcId="{7821CF41-EFB8-4270-BE31-A678F4B857B1}" destId="{08E7C9EE-E344-4120-A281-D446130546AB}" srcOrd="0" destOrd="0" parTransId="{C7BF4197-F787-4871-A7F9-D6D762FCFE21}" sibTransId="{B988C7D7-6010-42BC-984C-D259E622E9D5}"/>
    <dgm:cxn modelId="{CF9043F5-95FD-46B3-8376-E78A6765989C}" type="presOf" srcId="{7821CF41-EFB8-4270-BE31-A678F4B857B1}" destId="{FE067CCE-A63F-49E7-B847-9A85C5D99450}" srcOrd="0" destOrd="0" presId="urn:microsoft.com/office/officeart/2005/8/layout/vList2"/>
    <dgm:cxn modelId="{FC311B3B-87D8-49BB-8B2E-40374B11236C}" type="presParOf" srcId="{FE067CCE-A63F-49E7-B847-9A85C5D99450}" destId="{7BF35280-9ED5-482C-870B-F62F3B89F2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EF1473-015C-491A-B18B-4096ABAF4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983DF5-3BCA-4FC6-B60F-E68BE1B3D81E}">
      <dgm:prSet phldrT="[Text]"/>
      <dgm:spPr/>
      <dgm:t>
        <a:bodyPr/>
        <a:lstStyle/>
        <a:p>
          <a:r>
            <a:rPr lang="en-IN" dirty="0"/>
            <a:t>Model is best which is predicting with high accuracy but it must satisfies the evaluation condition.</a:t>
          </a:r>
        </a:p>
      </dgm:t>
    </dgm:pt>
    <dgm:pt modelId="{A799F1C1-F354-4784-9A1F-8D507F3880ED}" type="parTrans" cxnId="{D23E86EA-4BC8-4FC5-9090-B76A4E70DA33}">
      <dgm:prSet/>
      <dgm:spPr/>
      <dgm:t>
        <a:bodyPr/>
        <a:lstStyle/>
        <a:p>
          <a:endParaRPr lang="en-IN"/>
        </a:p>
      </dgm:t>
    </dgm:pt>
    <dgm:pt modelId="{9A66D27F-0DEE-486F-9C9C-4CB1C207BAC8}" type="sibTrans" cxnId="{D23E86EA-4BC8-4FC5-9090-B76A4E70DA33}">
      <dgm:prSet/>
      <dgm:spPr/>
      <dgm:t>
        <a:bodyPr/>
        <a:lstStyle/>
        <a:p>
          <a:endParaRPr lang="en-IN"/>
        </a:p>
      </dgm:t>
    </dgm:pt>
    <dgm:pt modelId="{BA9D96B1-A8AE-4B00-9D49-3B4009C34BC4}">
      <dgm:prSet phldrT="[Text]"/>
      <dgm:spPr/>
      <dgm:t>
        <a:bodyPr/>
        <a:lstStyle/>
        <a:p>
          <a:r>
            <a:rPr lang="en-IN" dirty="0"/>
            <a:t>We have to choose that model which causes less error.</a:t>
          </a:r>
        </a:p>
      </dgm:t>
    </dgm:pt>
    <dgm:pt modelId="{079384D3-2501-425D-B4CD-57B922159F09}" type="parTrans" cxnId="{CF61782B-789A-4FC2-909C-BC6F39BEB552}">
      <dgm:prSet/>
      <dgm:spPr/>
      <dgm:t>
        <a:bodyPr/>
        <a:lstStyle/>
        <a:p>
          <a:endParaRPr lang="en-IN"/>
        </a:p>
      </dgm:t>
    </dgm:pt>
    <dgm:pt modelId="{FE628020-538F-4DD6-87DE-81D2CF152662}" type="sibTrans" cxnId="{CF61782B-789A-4FC2-909C-BC6F39BEB552}">
      <dgm:prSet/>
      <dgm:spPr/>
      <dgm:t>
        <a:bodyPr/>
        <a:lstStyle/>
        <a:p>
          <a:endParaRPr lang="en-IN"/>
        </a:p>
      </dgm:t>
    </dgm:pt>
    <dgm:pt modelId="{CC11B0E3-7168-448D-9542-E28D37CE595E}" type="pres">
      <dgm:prSet presAssocID="{9EEF1473-015C-491A-B18B-4096ABAF4D18}" presName="linear" presStyleCnt="0">
        <dgm:presLayoutVars>
          <dgm:animLvl val="lvl"/>
          <dgm:resizeHandles val="exact"/>
        </dgm:presLayoutVars>
      </dgm:prSet>
      <dgm:spPr/>
    </dgm:pt>
    <dgm:pt modelId="{521C167A-4662-4810-B131-443328E0F1B5}" type="pres">
      <dgm:prSet presAssocID="{52983DF5-3BCA-4FC6-B60F-E68BE1B3D81E}" presName="parentText" presStyleLbl="node1" presStyleIdx="0" presStyleCnt="2" custLinFactNeighborY="17995">
        <dgm:presLayoutVars>
          <dgm:chMax val="0"/>
          <dgm:bulletEnabled val="1"/>
        </dgm:presLayoutVars>
      </dgm:prSet>
      <dgm:spPr/>
    </dgm:pt>
    <dgm:pt modelId="{2A4AABF5-45ED-4D19-91BF-BC4B550290E3}" type="pres">
      <dgm:prSet presAssocID="{9A66D27F-0DEE-486F-9C9C-4CB1C207BAC8}" presName="spacer" presStyleCnt="0"/>
      <dgm:spPr/>
    </dgm:pt>
    <dgm:pt modelId="{88A6AC6C-284F-4EC2-821C-691F961C0062}" type="pres">
      <dgm:prSet presAssocID="{BA9D96B1-A8AE-4B00-9D49-3B4009C34BC4}" presName="parentText" presStyleLbl="node1" presStyleIdx="1" presStyleCnt="2" custLinFactNeighborX="80" custLinFactNeighborY="15026">
        <dgm:presLayoutVars>
          <dgm:chMax val="0"/>
          <dgm:bulletEnabled val="1"/>
        </dgm:presLayoutVars>
      </dgm:prSet>
      <dgm:spPr/>
    </dgm:pt>
  </dgm:ptLst>
  <dgm:cxnLst>
    <dgm:cxn modelId="{680B5F19-8DE2-4E26-AD7E-61EE2893D1D8}" type="presOf" srcId="{52983DF5-3BCA-4FC6-B60F-E68BE1B3D81E}" destId="{521C167A-4662-4810-B131-443328E0F1B5}" srcOrd="0" destOrd="0" presId="urn:microsoft.com/office/officeart/2005/8/layout/vList2"/>
    <dgm:cxn modelId="{CF61782B-789A-4FC2-909C-BC6F39BEB552}" srcId="{9EEF1473-015C-491A-B18B-4096ABAF4D18}" destId="{BA9D96B1-A8AE-4B00-9D49-3B4009C34BC4}" srcOrd="1" destOrd="0" parTransId="{079384D3-2501-425D-B4CD-57B922159F09}" sibTransId="{FE628020-538F-4DD6-87DE-81D2CF152662}"/>
    <dgm:cxn modelId="{F2FE0974-8A93-4609-82A1-6F3C682AF43F}" type="presOf" srcId="{BA9D96B1-A8AE-4B00-9D49-3B4009C34BC4}" destId="{88A6AC6C-284F-4EC2-821C-691F961C0062}" srcOrd="0" destOrd="0" presId="urn:microsoft.com/office/officeart/2005/8/layout/vList2"/>
    <dgm:cxn modelId="{CF01BEC3-5FE9-46AA-AA4A-5426BB681FBD}" type="presOf" srcId="{9EEF1473-015C-491A-B18B-4096ABAF4D18}" destId="{CC11B0E3-7168-448D-9542-E28D37CE595E}" srcOrd="0" destOrd="0" presId="urn:microsoft.com/office/officeart/2005/8/layout/vList2"/>
    <dgm:cxn modelId="{D23E86EA-4BC8-4FC5-9090-B76A4E70DA33}" srcId="{9EEF1473-015C-491A-B18B-4096ABAF4D18}" destId="{52983DF5-3BCA-4FC6-B60F-E68BE1B3D81E}" srcOrd="0" destOrd="0" parTransId="{A799F1C1-F354-4784-9A1F-8D507F3880ED}" sibTransId="{9A66D27F-0DEE-486F-9C9C-4CB1C207BAC8}"/>
    <dgm:cxn modelId="{49EEAF6C-BAD5-419C-9CA1-66487DF6B3A4}" type="presParOf" srcId="{CC11B0E3-7168-448D-9542-E28D37CE595E}" destId="{521C167A-4662-4810-B131-443328E0F1B5}" srcOrd="0" destOrd="0" presId="urn:microsoft.com/office/officeart/2005/8/layout/vList2"/>
    <dgm:cxn modelId="{02829E83-4D4C-4628-8501-803D01EB5490}" type="presParOf" srcId="{CC11B0E3-7168-448D-9542-E28D37CE595E}" destId="{2A4AABF5-45ED-4D19-91BF-BC4B550290E3}" srcOrd="1" destOrd="0" presId="urn:microsoft.com/office/officeart/2005/8/layout/vList2"/>
    <dgm:cxn modelId="{B0C15BE6-FFF8-4930-8B21-80F91579086F}" type="presParOf" srcId="{CC11B0E3-7168-448D-9542-E28D37CE595E}" destId="{88A6AC6C-284F-4EC2-821C-691F961C00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EEF1473-015C-491A-B18B-4096ABAF4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983DF5-3BCA-4FC6-B60F-E68BE1B3D81E}">
      <dgm:prSet phldrT="[Text]"/>
      <dgm:spPr/>
      <dgm:t>
        <a:bodyPr/>
        <a:lstStyle/>
        <a:p>
          <a:r>
            <a:rPr lang="en-IN" dirty="0"/>
            <a:t>We will create a website for this model to predict the chances of selection by using </a:t>
          </a:r>
          <a:r>
            <a:rPr lang="en-IN" dirty="0" err="1"/>
            <a:t>Streamlit</a:t>
          </a:r>
          <a:r>
            <a:rPr lang="en-IN" dirty="0"/>
            <a:t>.</a:t>
          </a:r>
        </a:p>
      </dgm:t>
    </dgm:pt>
    <dgm:pt modelId="{A799F1C1-F354-4784-9A1F-8D507F3880ED}" type="parTrans" cxnId="{D23E86EA-4BC8-4FC5-9090-B76A4E70DA33}">
      <dgm:prSet/>
      <dgm:spPr/>
      <dgm:t>
        <a:bodyPr/>
        <a:lstStyle/>
        <a:p>
          <a:endParaRPr lang="en-IN"/>
        </a:p>
      </dgm:t>
    </dgm:pt>
    <dgm:pt modelId="{9A66D27F-0DEE-486F-9C9C-4CB1C207BAC8}" type="sibTrans" cxnId="{D23E86EA-4BC8-4FC5-9090-B76A4E70DA33}">
      <dgm:prSet/>
      <dgm:spPr/>
      <dgm:t>
        <a:bodyPr/>
        <a:lstStyle/>
        <a:p>
          <a:endParaRPr lang="en-IN"/>
        </a:p>
      </dgm:t>
    </dgm:pt>
    <dgm:pt modelId="{CC11B0E3-7168-448D-9542-E28D37CE595E}" type="pres">
      <dgm:prSet presAssocID="{9EEF1473-015C-491A-B18B-4096ABAF4D18}" presName="linear" presStyleCnt="0">
        <dgm:presLayoutVars>
          <dgm:animLvl val="lvl"/>
          <dgm:resizeHandles val="exact"/>
        </dgm:presLayoutVars>
      </dgm:prSet>
      <dgm:spPr/>
    </dgm:pt>
    <dgm:pt modelId="{521C167A-4662-4810-B131-443328E0F1B5}" type="pres">
      <dgm:prSet presAssocID="{52983DF5-3BCA-4FC6-B60F-E68BE1B3D81E}" presName="parentText" presStyleLbl="node1" presStyleIdx="0" presStyleCnt="1" custLinFactNeighborX="633" custLinFactNeighborY="9867">
        <dgm:presLayoutVars>
          <dgm:chMax val="0"/>
          <dgm:bulletEnabled val="1"/>
        </dgm:presLayoutVars>
      </dgm:prSet>
      <dgm:spPr/>
    </dgm:pt>
  </dgm:ptLst>
  <dgm:cxnLst>
    <dgm:cxn modelId="{680B5F19-8DE2-4E26-AD7E-61EE2893D1D8}" type="presOf" srcId="{52983DF5-3BCA-4FC6-B60F-E68BE1B3D81E}" destId="{521C167A-4662-4810-B131-443328E0F1B5}" srcOrd="0" destOrd="0" presId="urn:microsoft.com/office/officeart/2005/8/layout/vList2"/>
    <dgm:cxn modelId="{CF01BEC3-5FE9-46AA-AA4A-5426BB681FBD}" type="presOf" srcId="{9EEF1473-015C-491A-B18B-4096ABAF4D18}" destId="{CC11B0E3-7168-448D-9542-E28D37CE595E}" srcOrd="0" destOrd="0" presId="urn:microsoft.com/office/officeart/2005/8/layout/vList2"/>
    <dgm:cxn modelId="{D23E86EA-4BC8-4FC5-9090-B76A4E70DA33}" srcId="{9EEF1473-015C-491A-B18B-4096ABAF4D18}" destId="{52983DF5-3BCA-4FC6-B60F-E68BE1B3D81E}" srcOrd="0" destOrd="0" parTransId="{A799F1C1-F354-4784-9A1F-8D507F3880ED}" sibTransId="{9A66D27F-0DEE-486F-9C9C-4CB1C207BAC8}"/>
    <dgm:cxn modelId="{49EEAF6C-BAD5-419C-9CA1-66487DF6B3A4}" type="presParOf" srcId="{CC11B0E3-7168-448D-9542-E28D37CE595E}" destId="{521C167A-4662-4810-B131-443328E0F1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EEF1473-015C-491A-B18B-4096ABAF4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983DF5-3BCA-4FC6-B60F-E68BE1B3D81E}">
      <dgm:prSet phldrT="[Text]"/>
      <dgm:spPr/>
      <dgm:t>
        <a:bodyPr/>
        <a:lstStyle/>
        <a:p>
          <a:r>
            <a:rPr lang="en-IN" dirty="0"/>
            <a:t>Thank</a:t>
          </a:r>
          <a:r>
            <a:rPr lang="en-IN" baseline="0" dirty="0"/>
            <a:t> You For Watching this Video. Please Don’t Forget to Like, Share and Subscribe.</a:t>
          </a:r>
          <a:endParaRPr lang="en-IN" dirty="0"/>
        </a:p>
      </dgm:t>
    </dgm:pt>
    <dgm:pt modelId="{A799F1C1-F354-4784-9A1F-8D507F3880ED}" type="parTrans" cxnId="{D23E86EA-4BC8-4FC5-9090-B76A4E70DA33}">
      <dgm:prSet/>
      <dgm:spPr/>
      <dgm:t>
        <a:bodyPr/>
        <a:lstStyle/>
        <a:p>
          <a:endParaRPr lang="en-IN"/>
        </a:p>
      </dgm:t>
    </dgm:pt>
    <dgm:pt modelId="{9A66D27F-0DEE-486F-9C9C-4CB1C207BAC8}" type="sibTrans" cxnId="{D23E86EA-4BC8-4FC5-9090-B76A4E70DA33}">
      <dgm:prSet/>
      <dgm:spPr/>
      <dgm:t>
        <a:bodyPr/>
        <a:lstStyle/>
        <a:p>
          <a:endParaRPr lang="en-IN"/>
        </a:p>
      </dgm:t>
    </dgm:pt>
    <dgm:pt modelId="{CC11B0E3-7168-448D-9542-E28D37CE595E}" type="pres">
      <dgm:prSet presAssocID="{9EEF1473-015C-491A-B18B-4096ABAF4D18}" presName="linear" presStyleCnt="0">
        <dgm:presLayoutVars>
          <dgm:animLvl val="lvl"/>
          <dgm:resizeHandles val="exact"/>
        </dgm:presLayoutVars>
      </dgm:prSet>
      <dgm:spPr/>
    </dgm:pt>
    <dgm:pt modelId="{521C167A-4662-4810-B131-443328E0F1B5}" type="pres">
      <dgm:prSet presAssocID="{52983DF5-3BCA-4FC6-B60F-E68BE1B3D81E}" presName="parentText" presStyleLbl="node1" presStyleIdx="0" presStyleCnt="1" custLinFactNeighborX="633" custLinFactNeighborY="9867">
        <dgm:presLayoutVars>
          <dgm:chMax val="0"/>
          <dgm:bulletEnabled val="1"/>
        </dgm:presLayoutVars>
      </dgm:prSet>
      <dgm:spPr/>
    </dgm:pt>
  </dgm:ptLst>
  <dgm:cxnLst>
    <dgm:cxn modelId="{680B5F19-8DE2-4E26-AD7E-61EE2893D1D8}" type="presOf" srcId="{52983DF5-3BCA-4FC6-B60F-E68BE1B3D81E}" destId="{521C167A-4662-4810-B131-443328E0F1B5}" srcOrd="0" destOrd="0" presId="urn:microsoft.com/office/officeart/2005/8/layout/vList2"/>
    <dgm:cxn modelId="{CF01BEC3-5FE9-46AA-AA4A-5426BB681FBD}" type="presOf" srcId="{9EEF1473-015C-491A-B18B-4096ABAF4D18}" destId="{CC11B0E3-7168-448D-9542-E28D37CE595E}" srcOrd="0" destOrd="0" presId="urn:microsoft.com/office/officeart/2005/8/layout/vList2"/>
    <dgm:cxn modelId="{D23E86EA-4BC8-4FC5-9090-B76A4E70DA33}" srcId="{9EEF1473-015C-491A-B18B-4096ABAF4D18}" destId="{52983DF5-3BCA-4FC6-B60F-E68BE1B3D81E}" srcOrd="0" destOrd="0" parTransId="{A799F1C1-F354-4784-9A1F-8D507F3880ED}" sibTransId="{9A66D27F-0DEE-486F-9C9C-4CB1C207BAC8}"/>
    <dgm:cxn modelId="{49EEAF6C-BAD5-419C-9CA1-66487DF6B3A4}" type="presParOf" srcId="{CC11B0E3-7168-448D-9542-E28D37CE595E}" destId="{521C167A-4662-4810-B131-443328E0F1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140FE-505D-4513-9323-DFCFA82B585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EB70CE-192A-4704-BDC3-097153403833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C74CC3F1-C730-4CF1-89EB-D78271739626}" type="parTrans" cxnId="{874C6424-5B1B-4570-9DCA-35AC664646D8}">
      <dgm:prSet/>
      <dgm:spPr/>
      <dgm:t>
        <a:bodyPr/>
        <a:lstStyle/>
        <a:p>
          <a:endParaRPr lang="en-IN"/>
        </a:p>
      </dgm:t>
    </dgm:pt>
    <dgm:pt modelId="{7F868F22-4A20-4DF4-A0E4-9EB67DA2505D}" type="sibTrans" cxnId="{874C6424-5B1B-4570-9DCA-35AC664646D8}">
      <dgm:prSet/>
      <dgm:spPr/>
      <dgm:t>
        <a:bodyPr/>
        <a:lstStyle/>
        <a:p>
          <a:endParaRPr lang="en-IN"/>
        </a:p>
      </dgm:t>
    </dgm:pt>
    <dgm:pt modelId="{F605D133-1C69-47EC-9E1C-C72E1FCAE92B}">
      <dgm:prSet phldrT="[Text]"/>
      <dgm:spPr/>
      <dgm:t>
        <a:bodyPr/>
        <a:lstStyle/>
        <a:p>
          <a:r>
            <a:rPr lang="en-IN" dirty="0"/>
            <a:t>Support Vector Machine</a:t>
          </a:r>
        </a:p>
      </dgm:t>
    </dgm:pt>
    <dgm:pt modelId="{CB1D7EC3-08F3-402E-817B-24AA1AAED8BB}" type="parTrans" cxnId="{A73D2E99-F832-4135-A868-7D002EEE78DC}">
      <dgm:prSet/>
      <dgm:spPr/>
      <dgm:t>
        <a:bodyPr/>
        <a:lstStyle/>
        <a:p>
          <a:endParaRPr lang="en-IN"/>
        </a:p>
      </dgm:t>
    </dgm:pt>
    <dgm:pt modelId="{22EE6162-A495-4783-8EDC-A4854C3109B8}" type="sibTrans" cxnId="{A73D2E99-F832-4135-A868-7D002EEE78DC}">
      <dgm:prSet/>
      <dgm:spPr/>
      <dgm:t>
        <a:bodyPr/>
        <a:lstStyle/>
        <a:p>
          <a:endParaRPr lang="en-IN"/>
        </a:p>
      </dgm:t>
    </dgm:pt>
    <dgm:pt modelId="{558F9F86-AE8D-4E08-8D4D-C2E471EFCC9D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A5E9F2D6-8367-42C5-8ACC-644CC23C72FC}" type="parTrans" cxnId="{6B5F8118-FB1D-4625-8030-009DF6DE4EB1}">
      <dgm:prSet/>
      <dgm:spPr/>
      <dgm:t>
        <a:bodyPr/>
        <a:lstStyle/>
        <a:p>
          <a:endParaRPr lang="en-IN"/>
        </a:p>
      </dgm:t>
    </dgm:pt>
    <dgm:pt modelId="{A9CB2392-83EB-40C2-8561-254FE4A05D26}" type="sibTrans" cxnId="{6B5F8118-FB1D-4625-8030-009DF6DE4EB1}">
      <dgm:prSet/>
      <dgm:spPr/>
      <dgm:t>
        <a:bodyPr/>
        <a:lstStyle/>
        <a:p>
          <a:endParaRPr lang="en-IN"/>
        </a:p>
      </dgm:t>
    </dgm:pt>
    <dgm:pt modelId="{49D0A066-AAB7-4369-8FBD-CEEC0BDD7FDA}">
      <dgm:prSet phldrT="[Text]"/>
      <dgm:spPr/>
      <dgm:t>
        <a:bodyPr/>
        <a:lstStyle/>
        <a:p>
          <a:r>
            <a:rPr lang="en-IN" dirty="0"/>
            <a:t>Polynomial Regression</a:t>
          </a:r>
        </a:p>
      </dgm:t>
    </dgm:pt>
    <dgm:pt modelId="{3C8F70B1-B014-44DB-9D86-16BC95554B28}" type="sibTrans" cxnId="{DF1C1869-2A8D-47EE-B7B4-7F3DBBC9CEFA}">
      <dgm:prSet/>
      <dgm:spPr/>
      <dgm:t>
        <a:bodyPr/>
        <a:lstStyle/>
        <a:p>
          <a:endParaRPr lang="en-IN"/>
        </a:p>
      </dgm:t>
    </dgm:pt>
    <dgm:pt modelId="{E5C79AC9-E85E-486D-BD7D-39C36103B235}" type="parTrans" cxnId="{DF1C1869-2A8D-47EE-B7B4-7F3DBBC9CEFA}">
      <dgm:prSet/>
      <dgm:spPr/>
      <dgm:t>
        <a:bodyPr/>
        <a:lstStyle/>
        <a:p>
          <a:endParaRPr lang="en-IN"/>
        </a:p>
      </dgm:t>
    </dgm:pt>
    <dgm:pt modelId="{228178F8-7C05-4A9E-93E2-BAD0BF6790BC}">
      <dgm:prSet phldrT="[Text]"/>
      <dgm:spPr/>
      <dgm:t>
        <a:bodyPr/>
        <a:lstStyle/>
        <a:p>
          <a:r>
            <a:rPr lang="en-IN" dirty="0"/>
            <a:t>Ridge</a:t>
          </a:r>
        </a:p>
      </dgm:t>
    </dgm:pt>
    <dgm:pt modelId="{3E954508-7763-454E-A53A-6EFA25CA78C3}" type="sibTrans" cxnId="{164AF678-0354-485C-BB0E-F9E7CC3CBE38}">
      <dgm:prSet/>
      <dgm:spPr/>
      <dgm:t>
        <a:bodyPr/>
        <a:lstStyle/>
        <a:p>
          <a:endParaRPr lang="en-IN"/>
        </a:p>
      </dgm:t>
    </dgm:pt>
    <dgm:pt modelId="{EFF9C7DC-2B81-4691-A08C-500DBFEBEA25}" type="parTrans" cxnId="{164AF678-0354-485C-BB0E-F9E7CC3CBE38}">
      <dgm:prSet/>
      <dgm:spPr/>
      <dgm:t>
        <a:bodyPr/>
        <a:lstStyle/>
        <a:p>
          <a:endParaRPr lang="en-IN"/>
        </a:p>
      </dgm:t>
    </dgm:pt>
    <dgm:pt modelId="{F8011DB7-7E88-4547-BA43-E00705970829}">
      <dgm:prSet phldrT="[Text]"/>
      <dgm:spPr/>
      <dgm:t>
        <a:bodyPr/>
        <a:lstStyle/>
        <a:p>
          <a:r>
            <a:rPr lang="en-IN" dirty="0"/>
            <a:t>Lasso</a:t>
          </a:r>
        </a:p>
      </dgm:t>
    </dgm:pt>
    <dgm:pt modelId="{A739BD5D-4C07-42FA-AF90-CEE6A06BED24}" type="sibTrans" cxnId="{8A059B48-4C88-4D2F-A6C5-249FD1F6B1B8}">
      <dgm:prSet/>
      <dgm:spPr/>
      <dgm:t>
        <a:bodyPr/>
        <a:lstStyle/>
        <a:p>
          <a:endParaRPr lang="en-IN"/>
        </a:p>
      </dgm:t>
    </dgm:pt>
    <dgm:pt modelId="{E9BDA39E-57D7-4DE9-8FA7-AAB3D41150E2}" type="parTrans" cxnId="{8A059B48-4C88-4D2F-A6C5-249FD1F6B1B8}">
      <dgm:prSet/>
      <dgm:spPr/>
      <dgm:t>
        <a:bodyPr/>
        <a:lstStyle/>
        <a:p>
          <a:endParaRPr lang="en-IN"/>
        </a:p>
      </dgm:t>
    </dgm:pt>
    <dgm:pt modelId="{64382E22-B5D7-4BB7-ACCD-27748F101061}">
      <dgm:prSet phldrT="[Text]"/>
      <dgm:spPr/>
      <dgm:t>
        <a:bodyPr/>
        <a:lstStyle/>
        <a:p>
          <a:r>
            <a:rPr lang="en-IN" dirty="0" err="1"/>
            <a:t>ElasticNet</a:t>
          </a:r>
          <a:endParaRPr lang="en-IN" dirty="0"/>
        </a:p>
      </dgm:t>
    </dgm:pt>
    <dgm:pt modelId="{282117F7-0129-40F7-9966-94ED09320453}" type="sibTrans" cxnId="{6BE0E8E8-A99C-467B-AE0A-F7741993CF18}">
      <dgm:prSet/>
      <dgm:spPr/>
      <dgm:t>
        <a:bodyPr/>
        <a:lstStyle/>
        <a:p>
          <a:endParaRPr lang="en-IN"/>
        </a:p>
      </dgm:t>
    </dgm:pt>
    <dgm:pt modelId="{DC78ED93-3E18-48EE-98E5-97D33C8242D4}" type="parTrans" cxnId="{6BE0E8E8-A99C-467B-AE0A-F7741993CF18}">
      <dgm:prSet/>
      <dgm:spPr/>
      <dgm:t>
        <a:bodyPr/>
        <a:lstStyle/>
        <a:p>
          <a:endParaRPr lang="en-IN"/>
        </a:p>
      </dgm:t>
    </dgm:pt>
    <dgm:pt modelId="{8210A89F-3FD9-405A-A009-69946E76F6A1}">
      <dgm:prSet phldrT="[Text]"/>
      <dgm:spPr/>
      <dgm:t>
        <a:bodyPr/>
        <a:lstStyle/>
        <a:p>
          <a:r>
            <a:rPr lang="en-IN" dirty="0"/>
            <a:t>Random Forest</a:t>
          </a:r>
        </a:p>
      </dgm:t>
    </dgm:pt>
    <dgm:pt modelId="{19CBD055-5368-41B6-9F68-05C6C4E3C576}" type="parTrans" cxnId="{77EF0F9E-A66D-4B98-AE0B-15CA24B9A9E0}">
      <dgm:prSet/>
      <dgm:spPr/>
      <dgm:t>
        <a:bodyPr/>
        <a:lstStyle/>
        <a:p>
          <a:endParaRPr lang="en-IN"/>
        </a:p>
      </dgm:t>
    </dgm:pt>
    <dgm:pt modelId="{D5F57BAB-5F55-4318-AF68-C57B0CE573C7}" type="sibTrans" cxnId="{77EF0F9E-A66D-4B98-AE0B-15CA24B9A9E0}">
      <dgm:prSet/>
      <dgm:spPr/>
      <dgm:t>
        <a:bodyPr/>
        <a:lstStyle/>
        <a:p>
          <a:endParaRPr lang="en-IN"/>
        </a:p>
      </dgm:t>
    </dgm:pt>
    <dgm:pt modelId="{A9D5CD23-3149-4272-A0B8-9D8E8C2DCC26}">
      <dgm:prSet phldrT="[Text]"/>
      <dgm:spPr/>
      <dgm:t>
        <a:bodyPr/>
        <a:lstStyle/>
        <a:p>
          <a:r>
            <a:rPr lang="en-IN" dirty="0"/>
            <a:t>Gradient Descent</a:t>
          </a:r>
        </a:p>
      </dgm:t>
    </dgm:pt>
    <dgm:pt modelId="{A4BB7123-94E5-4814-AF69-51755B79C508}" type="parTrans" cxnId="{808FC745-A8D0-4239-BEA4-6D731C896645}">
      <dgm:prSet/>
      <dgm:spPr/>
      <dgm:t>
        <a:bodyPr/>
        <a:lstStyle/>
        <a:p>
          <a:endParaRPr lang="en-IN"/>
        </a:p>
      </dgm:t>
    </dgm:pt>
    <dgm:pt modelId="{CD177BC9-27CC-43A6-807F-49515BCA70D3}" type="sibTrans" cxnId="{808FC745-A8D0-4239-BEA4-6D731C896645}">
      <dgm:prSet/>
      <dgm:spPr/>
      <dgm:t>
        <a:bodyPr/>
        <a:lstStyle/>
        <a:p>
          <a:endParaRPr lang="en-IN"/>
        </a:p>
      </dgm:t>
    </dgm:pt>
    <dgm:pt modelId="{ACBA10D4-EB7D-49BE-ABE8-2E51A01D5C6A}">
      <dgm:prSet phldrT="[Text]"/>
      <dgm:spPr/>
      <dgm:t>
        <a:bodyPr/>
        <a:lstStyle/>
        <a:p>
          <a:r>
            <a:rPr lang="en-IN" dirty="0"/>
            <a:t>AdaBoost</a:t>
          </a:r>
        </a:p>
      </dgm:t>
    </dgm:pt>
    <dgm:pt modelId="{E6F67900-3263-426D-AF34-A2E481538E8C}" type="parTrans" cxnId="{D3C80565-D9A9-4ABC-9D9E-D72C871F5B72}">
      <dgm:prSet/>
      <dgm:spPr/>
      <dgm:t>
        <a:bodyPr/>
        <a:lstStyle/>
        <a:p>
          <a:endParaRPr lang="en-IN"/>
        </a:p>
      </dgm:t>
    </dgm:pt>
    <dgm:pt modelId="{1733DB9F-B2FE-4C7C-B742-E2D24F3FC476}" type="sibTrans" cxnId="{D3C80565-D9A9-4ABC-9D9E-D72C871F5B72}">
      <dgm:prSet/>
      <dgm:spPr/>
      <dgm:t>
        <a:bodyPr/>
        <a:lstStyle/>
        <a:p>
          <a:endParaRPr lang="en-IN"/>
        </a:p>
      </dgm:t>
    </dgm:pt>
    <dgm:pt modelId="{97B459B5-EB27-440A-83DF-4AA09F50F394}">
      <dgm:prSet phldrT="[Text]"/>
      <dgm:spPr/>
      <dgm:t>
        <a:bodyPr/>
        <a:lstStyle/>
        <a:p>
          <a:r>
            <a:rPr lang="en-IN" dirty="0" err="1"/>
            <a:t>XGBoost</a:t>
          </a:r>
          <a:endParaRPr lang="en-IN" dirty="0"/>
        </a:p>
      </dgm:t>
    </dgm:pt>
    <dgm:pt modelId="{F162F4F5-D2D9-4B0B-93C1-7890217F3F9F}" type="parTrans" cxnId="{FC649E26-8CA8-42B7-86F8-C0920F3CD5BD}">
      <dgm:prSet/>
      <dgm:spPr/>
      <dgm:t>
        <a:bodyPr/>
        <a:lstStyle/>
        <a:p>
          <a:endParaRPr lang="en-IN"/>
        </a:p>
      </dgm:t>
    </dgm:pt>
    <dgm:pt modelId="{78FE86CD-9CD1-4B29-85BA-5F02B7A8D235}" type="sibTrans" cxnId="{FC649E26-8CA8-42B7-86F8-C0920F3CD5BD}">
      <dgm:prSet/>
      <dgm:spPr/>
      <dgm:t>
        <a:bodyPr/>
        <a:lstStyle/>
        <a:p>
          <a:endParaRPr lang="en-IN"/>
        </a:p>
      </dgm:t>
    </dgm:pt>
    <dgm:pt modelId="{E782A632-66E1-4947-8BE4-4CA6562EB21E}">
      <dgm:prSet phldrT="[Text]"/>
      <dgm:spPr/>
      <dgm:t>
        <a:bodyPr/>
        <a:lstStyle/>
        <a:p>
          <a:r>
            <a:rPr lang="en-IN" dirty="0"/>
            <a:t>K Nearest </a:t>
          </a:r>
          <a:r>
            <a:rPr lang="en-IN" dirty="0" err="1"/>
            <a:t>Neighbors</a:t>
          </a:r>
          <a:endParaRPr lang="en-IN" dirty="0"/>
        </a:p>
      </dgm:t>
    </dgm:pt>
    <dgm:pt modelId="{51FB4102-CF6D-4170-B22E-40514E110738}" type="parTrans" cxnId="{C5506925-871C-496F-BE99-AC8CB25DF0AA}">
      <dgm:prSet/>
      <dgm:spPr/>
      <dgm:t>
        <a:bodyPr/>
        <a:lstStyle/>
        <a:p>
          <a:endParaRPr lang="en-IN"/>
        </a:p>
      </dgm:t>
    </dgm:pt>
    <dgm:pt modelId="{3AE91ADA-4C43-4499-A857-31E427C6FAAC}" type="sibTrans" cxnId="{C5506925-871C-496F-BE99-AC8CB25DF0AA}">
      <dgm:prSet/>
      <dgm:spPr/>
      <dgm:t>
        <a:bodyPr/>
        <a:lstStyle/>
        <a:p>
          <a:endParaRPr lang="en-IN"/>
        </a:p>
      </dgm:t>
    </dgm:pt>
    <dgm:pt modelId="{B16C225C-BF3B-4EC4-B75C-D40DA3B1F330}" type="pres">
      <dgm:prSet presAssocID="{B3A140FE-505D-4513-9323-DFCFA82B585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65E08E-F6EA-4E18-B8B7-C0A9863DE1E0}" type="pres">
      <dgm:prSet presAssocID="{C5EB70CE-192A-4704-BDC3-097153403833}" presName="vertOne" presStyleCnt="0"/>
      <dgm:spPr/>
    </dgm:pt>
    <dgm:pt modelId="{19976DB6-6128-4E35-910A-F15010266B0E}" type="pres">
      <dgm:prSet presAssocID="{C5EB70CE-192A-4704-BDC3-097153403833}" presName="txOne" presStyleLbl="node0" presStyleIdx="0" presStyleCnt="5">
        <dgm:presLayoutVars>
          <dgm:chPref val="3"/>
        </dgm:presLayoutVars>
      </dgm:prSet>
      <dgm:spPr/>
    </dgm:pt>
    <dgm:pt modelId="{7A126D0B-5B74-42BE-ABEF-B99964F87DBC}" type="pres">
      <dgm:prSet presAssocID="{C5EB70CE-192A-4704-BDC3-097153403833}" presName="parTransOne" presStyleCnt="0"/>
      <dgm:spPr/>
    </dgm:pt>
    <dgm:pt modelId="{C876BA83-78A2-4719-8B53-A1908D4BD85A}" type="pres">
      <dgm:prSet presAssocID="{C5EB70CE-192A-4704-BDC3-097153403833}" presName="horzOne" presStyleCnt="0"/>
      <dgm:spPr/>
    </dgm:pt>
    <dgm:pt modelId="{DC754C13-D005-4980-A4DE-82D6C8981D63}" type="pres">
      <dgm:prSet presAssocID="{49D0A066-AAB7-4369-8FBD-CEEC0BDD7FDA}" presName="vertTwo" presStyleCnt="0"/>
      <dgm:spPr/>
    </dgm:pt>
    <dgm:pt modelId="{C37BE0D1-CE85-4AE8-8D68-1A7E92A4169F}" type="pres">
      <dgm:prSet presAssocID="{49D0A066-AAB7-4369-8FBD-CEEC0BDD7FDA}" presName="txTwo" presStyleLbl="node2" presStyleIdx="0" presStyleCnt="7">
        <dgm:presLayoutVars>
          <dgm:chPref val="3"/>
        </dgm:presLayoutVars>
      </dgm:prSet>
      <dgm:spPr/>
    </dgm:pt>
    <dgm:pt modelId="{BD15DE49-7BE8-43DC-8C7C-B90FC08DD9FA}" type="pres">
      <dgm:prSet presAssocID="{49D0A066-AAB7-4369-8FBD-CEEC0BDD7FDA}" presName="horzTwo" presStyleCnt="0"/>
      <dgm:spPr/>
    </dgm:pt>
    <dgm:pt modelId="{859D0004-ED34-4B25-9C4E-D4C329E2FDC5}" type="pres">
      <dgm:prSet presAssocID="{7F868F22-4A20-4DF4-A0E4-9EB67DA2505D}" presName="sibSpaceOne" presStyleCnt="0"/>
      <dgm:spPr/>
    </dgm:pt>
    <dgm:pt modelId="{CB08E377-F83D-4160-9B40-A8521D798185}" type="pres">
      <dgm:prSet presAssocID="{228178F8-7C05-4A9E-93E2-BAD0BF6790BC}" presName="vertOne" presStyleCnt="0"/>
      <dgm:spPr/>
    </dgm:pt>
    <dgm:pt modelId="{CD286BC9-0B00-46E2-8174-95B76592D4E4}" type="pres">
      <dgm:prSet presAssocID="{228178F8-7C05-4A9E-93E2-BAD0BF6790BC}" presName="txOne" presStyleLbl="node0" presStyleIdx="1" presStyleCnt="5">
        <dgm:presLayoutVars>
          <dgm:chPref val="3"/>
        </dgm:presLayoutVars>
      </dgm:prSet>
      <dgm:spPr/>
    </dgm:pt>
    <dgm:pt modelId="{8603C2FF-92AB-49F7-8C46-BEB3017C0ACC}" type="pres">
      <dgm:prSet presAssocID="{228178F8-7C05-4A9E-93E2-BAD0BF6790BC}" presName="parTransOne" presStyleCnt="0"/>
      <dgm:spPr/>
    </dgm:pt>
    <dgm:pt modelId="{16D07710-F7F5-4D2B-8076-8B459987CDAC}" type="pres">
      <dgm:prSet presAssocID="{228178F8-7C05-4A9E-93E2-BAD0BF6790BC}" presName="horzOne" presStyleCnt="0"/>
      <dgm:spPr/>
    </dgm:pt>
    <dgm:pt modelId="{DABD5853-620B-4CFC-AB3F-00F3D5D022BF}" type="pres">
      <dgm:prSet presAssocID="{F8011DB7-7E88-4547-BA43-E00705970829}" presName="vertTwo" presStyleCnt="0"/>
      <dgm:spPr/>
    </dgm:pt>
    <dgm:pt modelId="{4867D472-6434-45D7-AF18-B4A7920DADD2}" type="pres">
      <dgm:prSet presAssocID="{F8011DB7-7E88-4547-BA43-E00705970829}" presName="txTwo" presStyleLbl="node2" presStyleIdx="1" presStyleCnt="7">
        <dgm:presLayoutVars>
          <dgm:chPref val="3"/>
        </dgm:presLayoutVars>
      </dgm:prSet>
      <dgm:spPr/>
    </dgm:pt>
    <dgm:pt modelId="{E9ED5C78-14E1-4E3D-B97D-55F18C54F83F}" type="pres">
      <dgm:prSet presAssocID="{F8011DB7-7E88-4547-BA43-E00705970829}" presName="horzTwo" presStyleCnt="0"/>
      <dgm:spPr/>
    </dgm:pt>
    <dgm:pt modelId="{90A4C39A-8482-4369-870C-1E25DB71548F}" type="pres">
      <dgm:prSet presAssocID="{3E954508-7763-454E-A53A-6EFA25CA78C3}" presName="sibSpaceOne" presStyleCnt="0"/>
      <dgm:spPr/>
    </dgm:pt>
    <dgm:pt modelId="{9759E81B-7220-4EA6-A481-2904E4B1C478}" type="pres">
      <dgm:prSet presAssocID="{64382E22-B5D7-4BB7-ACCD-27748F101061}" presName="vertOne" presStyleCnt="0"/>
      <dgm:spPr/>
    </dgm:pt>
    <dgm:pt modelId="{32891B00-ABB5-4FE5-976E-99E4C65DD052}" type="pres">
      <dgm:prSet presAssocID="{64382E22-B5D7-4BB7-ACCD-27748F101061}" presName="txOne" presStyleLbl="node0" presStyleIdx="2" presStyleCnt="5">
        <dgm:presLayoutVars>
          <dgm:chPref val="3"/>
        </dgm:presLayoutVars>
      </dgm:prSet>
      <dgm:spPr/>
    </dgm:pt>
    <dgm:pt modelId="{09DC31E5-79D7-4AED-A932-719EC068A531}" type="pres">
      <dgm:prSet presAssocID="{64382E22-B5D7-4BB7-ACCD-27748F101061}" presName="parTransOne" presStyleCnt="0"/>
      <dgm:spPr/>
    </dgm:pt>
    <dgm:pt modelId="{13433553-BF31-422C-A3D4-3241D3727F98}" type="pres">
      <dgm:prSet presAssocID="{64382E22-B5D7-4BB7-ACCD-27748F101061}" presName="horzOne" presStyleCnt="0"/>
      <dgm:spPr/>
    </dgm:pt>
    <dgm:pt modelId="{8CE7D743-8000-48CA-B531-75E601BF93D1}" type="pres">
      <dgm:prSet presAssocID="{F605D133-1C69-47EC-9E1C-C72E1FCAE92B}" presName="vertTwo" presStyleCnt="0"/>
      <dgm:spPr/>
    </dgm:pt>
    <dgm:pt modelId="{18628B07-0DB6-4CB3-BA3C-5343512B803B}" type="pres">
      <dgm:prSet presAssocID="{F605D133-1C69-47EC-9E1C-C72E1FCAE92B}" presName="txTwo" presStyleLbl="node2" presStyleIdx="2" presStyleCnt="7">
        <dgm:presLayoutVars>
          <dgm:chPref val="3"/>
        </dgm:presLayoutVars>
      </dgm:prSet>
      <dgm:spPr/>
    </dgm:pt>
    <dgm:pt modelId="{3E0F900C-9B50-4741-A89C-839B85776A11}" type="pres">
      <dgm:prSet presAssocID="{F605D133-1C69-47EC-9E1C-C72E1FCAE92B}" presName="horzTwo" presStyleCnt="0"/>
      <dgm:spPr/>
    </dgm:pt>
    <dgm:pt modelId="{D7E7C5CD-B553-44F1-AAAF-39AA1766DBB6}" type="pres">
      <dgm:prSet presAssocID="{22EE6162-A495-4783-8EDC-A4854C3109B8}" presName="sibSpaceTwo" presStyleCnt="0"/>
      <dgm:spPr/>
    </dgm:pt>
    <dgm:pt modelId="{32D14583-FCE4-4F1A-ACCF-F796B8C40E17}" type="pres">
      <dgm:prSet presAssocID="{E782A632-66E1-4947-8BE4-4CA6562EB21E}" presName="vertTwo" presStyleCnt="0"/>
      <dgm:spPr/>
    </dgm:pt>
    <dgm:pt modelId="{8E47A955-2F09-43BC-95BE-553668E68F18}" type="pres">
      <dgm:prSet presAssocID="{E782A632-66E1-4947-8BE4-4CA6562EB21E}" presName="txTwo" presStyleLbl="node2" presStyleIdx="3" presStyleCnt="7">
        <dgm:presLayoutVars>
          <dgm:chPref val="3"/>
        </dgm:presLayoutVars>
      </dgm:prSet>
      <dgm:spPr/>
    </dgm:pt>
    <dgm:pt modelId="{0253699D-AF4C-44EA-AADA-6104D7E9C432}" type="pres">
      <dgm:prSet presAssocID="{E782A632-66E1-4947-8BE4-4CA6562EB21E}" presName="horzTwo" presStyleCnt="0"/>
      <dgm:spPr/>
    </dgm:pt>
    <dgm:pt modelId="{C10BA3C2-3313-47AD-A6DA-7D8A4D470665}" type="pres">
      <dgm:prSet presAssocID="{282117F7-0129-40F7-9966-94ED09320453}" presName="sibSpaceOne" presStyleCnt="0"/>
      <dgm:spPr/>
    </dgm:pt>
    <dgm:pt modelId="{9BB9AC6B-C6A6-4984-A095-5F6657CD547F}" type="pres">
      <dgm:prSet presAssocID="{558F9F86-AE8D-4E08-8D4D-C2E471EFCC9D}" presName="vertOne" presStyleCnt="0"/>
      <dgm:spPr/>
    </dgm:pt>
    <dgm:pt modelId="{922E15D2-D6DA-4C41-A59D-3759F3923097}" type="pres">
      <dgm:prSet presAssocID="{558F9F86-AE8D-4E08-8D4D-C2E471EFCC9D}" presName="txOne" presStyleLbl="node0" presStyleIdx="3" presStyleCnt="5">
        <dgm:presLayoutVars>
          <dgm:chPref val="3"/>
        </dgm:presLayoutVars>
      </dgm:prSet>
      <dgm:spPr/>
    </dgm:pt>
    <dgm:pt modelId="{C2CBA267-AF9F-4CB9-8E87-5F3CB9DAE73B}" type="pres">
      <dgm:prSet presAssocID="{558F9F86-AE8D-4E08-8D4D-C2E471EFCC9D}" presName="parTransOne" presStyleCnt="0"/>
      <dgm:spPr/>
    </dgm:pt>
    <dgm:pt modelId="{78AEE814-3379-4E8F-BBC6-B44FD8CF0808}" type="pres">
      <dgm:prSet presAssocID="{558F9F86-AE8D-4E08-8D4D-C2E471EFCC9D}" presName="horzOne" presStyleCnt="0"/>
      <dgm:spPr/>
    </dgm:pt>
    <dgm:pt modelId="{82EB27A3-204A-4F49-8F3D-93AA638FFBC1}" type="pres">
      <dgm:prSet presAssocID="{8210A89F-3FD9-405A-A009-69946E76F6A1}" presName="vertTwo" presStyleCnt="0"/>
      <dgm:spPr/>
    </dgm:pt>
    <dgm:pt modelId="{49D1DC87-4640-4F8A-A8D9-F1E6A0A3FA08}" type="pres">
      <dgm:prSet presAssocID="{8210A89F-3FD9-405A-A009-69946E76F6A1}" presName="txTwo" presStyleLbl="node2" presStyleIdx="4" presStyleCnt="7">
        <dgm:presLayoutVars>
          <dgm:chPref val="3"/>
        </dgm:presLayoutVars>
      </dgm:prSet>
      <dgm:spPr/>
    </dgm:pt>
    <dgm:pt modelId="{7F767192-5694-48D1-B3E4-C5A8945CFAF4}" type="pres">
      <dgm:prSet presAssocID="{8210A89F-3FD9-405A-A009-69946E76F6A1}" presName="horzTwo" presStyleCnt="0"/>
      <dgm:spPr/>
    </dgm:pt>
    <dgm:pt modelId="{F7DAC36B-5B80-4BA0-BD9E-D1EB252E00FE}" type="pres">
      <dgm:prSet presAssocID="{A9CB2392-83EB-40C2-8561-254FE4A05D26}" presName="sibSpaceOne" presStyleCnt="0"/>
      <dgm:spPr/>
    </dgm:pt>
    <dgm:pt modelId="{EF63B00A-FE5E-4046-AFC1-0B92D61BA6BD}" type="pres">
      <dgm:prSet presAssocID="{A9D5CD23-3149-4272-A0B8-9D8E8C2DCC26}" presName="vertOne" presStyleCnt="0"/>
      <dgm:spPr/>
    </dgm:pt>
    <dgm:pt modelId="{E31B28F2-427A-4FDD-A846-F9736EEA228D}" type="pres">
      <dgm:prSet presAssocID="{A9D5CD23-3149-4272-A0B8-9D8E8C2DCC26}" presName="txOne" presStyleLbl="node0" presStyleIdx="4" presStyleCnt="5">
        <dgm:presLayoutVars>
          <dgm:chPref val="3"/>
        </dgm:presLayoutVars>
      </dgm:prSet>
      <dgm:spPr/>
    </dgm:pt>
    <dgm:pt modelId="{1EDE97B1-7527-4121-AE2D-D72E815888B6}" type="pres">
      <dgm:prSet presAssocID="{A9D5CD23-3149-4272-A0B8-9D8E8C2DCC26}" presName="parTransOne" presStyleCnt="0"/>
      <dgm:spPr/>
    </dgm:pt>
    <dgm:pt modelId="{68F27227-AA5F-4343-A079-7CA936AB696F}" type="pres">
      <dgm:prSet presAssocID="{A9D5CD23-3149-4272-A0B8-9D8E8C2DCC26}" presName="horzOne" presStyleCnt="0"/>
      <dgm:spPr/>
    </dgm:pt>
    <dgm:pt modelId="{FEF7FB07-FCCC-4214-B2E8-1FEF42742386}" type="pres">
      <dgm:prSet presAssocID="{ACBA10D4-EB7D-49BE-ABE8-2E51A01D5C6A}" presName="vertTwo" presStyleCnt="0"/>
      <dgm:spPr/>
    </dgm:pt>
    <dgm:pt modelId="{BD6FA7CA-A6D5-4ACA-AE7B-89FB12CF9C64}" type="pres">
      <dgm:prSet presAssocID="{ACBA10D4-EB7D-49BE-ABE8-2E51A01D5C6A}" presName="txTwo" presStyleLbl="node2" presStyleIdx="5" presStyleCnt="7">
        <dgm:presLayoutVars>
          <dgm:chPref val="3"/>
        </dgm:presLayoutVars>
      </dgm:prSet>
      <dgm:spPr/>
    </dgm:pt>
    <dgm:pt modelId="{572759A1-E252-4CE4-B9C5-12D2AAFED3E8}" type="pres">
      <dgm:prSet presAssocID="{ACBA10D4-EB7D-49BE-ABE8-2E51A01D5C6A}" presName="horzTwo" presStyleCnt="0"/>
      <dgm:spPr/>
    </dgm:pt>
    <dgm:pt modelId="{E75B33FA-229B-4B45-B551-B9D154F2DC27}" type="pres">
      <dgm:prSet presAssocID="{1733DB9F-B2FE-4C7C-B742-E2D24F3FC476}" presName="sibSpaceTwo" presStyleCnt="0"/>
      <dgm:spPr/>
    </dgm:pt>
    <dgm:pt modelId="{FBCF639A-912B-4B5A-A92B-38F15CBDFDDE}" type="pres">
      <dgm:prSet presAssocID="{97B459B5-EB27-440A-83DF-4AA09F50F394}" presName="vertTwo" presStyleCnt="0"/>
      <dgm:spPr/>
    </dgm:pt>
    <dgm:pt modelId="{501FD709-1D99-4579-A3A2-4FEC6F1D7C84}" type="pres">
      <dgm:prSet presAssocID="{97B459B5-EB27-440A-83DF-4AA09F50F394}" presName="txTwo" presStyleLbl="node2" presStyleIdx="6" presStyleCnt="7">
        <dgm:presLayoutVars>
          <dgm:chPref val="3"/>
        </dgm:presLayoutVars>
      </dgm:prSet>
      <dgm:spPr/>
    </dgm:pt>
    <dgm:pt modelId="{AB1F7473-B01C-4479-9347-FD58DC2C2E3D}" type="pres">
      <dgm:prSet presAssocID="{97B459B5-EB27-440A-83DF-4AA09F50F394}" presName="horzTwo" presStyleCnt="0"/>
      <dgm:spPr/>
    </dgm:pt>
  </dgm:ptLst>
  <dgm:cxnLst>
    <dgm:cxn modelId="{6B5F8118-FB1D-4625-8030-009DF6DE4EB1}" srcId="{B3A140FE-505D-4513-9323-DFCFA82B5854}" destId="{558F9F86-AE8D-4E08-8D4D-C2E471EFCC9D}" srcOrd="3" destOrd="0" parTransId="{A5E9F2D6-8367-42C5-8ACC-644CC23C72FC}" sibTransId="{A9CB2392-83EB-40C2-8561-254FE4A05D26}"/>
    <dgm:cxn modelId="{874C6424-5B1B-4570-9DCA-35AC664646D8}" srcId="{B3A140FE-505D-4513-9323-DFCFA82B5854}" destId="{C5EB70CE-192A-4704-BDC3-097153403833}" srcOrd="0" destOrd="0" parTransId="{C74CC3F1-C730-4CF1-89EB-D78271739626}" sibTransId="{7F868F22-4A20-4DF4-A0E4-9EB67DA2505D}"/>
    <dgm:cxn modelId="{C5506925-871C-496F-BE99-AC8CB25DF0AA}" srcId="{64382E22-B5D7-4BB7-ACCD-27748F101061}" destId="{E782A632-66E1-4947-8BE4-4CA6562EB21E}" srcOrd="1" destOrd="0" parTransId="{51FB4102-CF6D-4170-B22E-40514E110738}" sibTransId="{3AE91ADA-4C43-4499-A857-31E427C6FAAC}"/>
    <dgm:cxn modelId="{FC649E26-8CA8-42B7-86F8-C0920F3CD5BD}" srcId="{A9D5CD23-3149-4272-A0B8-9D8E8C2DCC26}" destId="{97B459B5-EB27-440A-83DF-4AA09F50F394}" srcOrd="1" destOrd="0" parTransId="{F162F4F5-D2D9-4B0B-93C1-7890217F3F9F}" sibTransId="{78FE86CD-9CD1-4B29-85BA-5F02B7A8D235}"/>
    <dgm:cxn modelId="{3C2A643C-B3E4-4C69-A3C8-11B47C2EA361}" type="presOf" srcId="{F605D133-1C69-47EC-9E1C-C72E1FCAE92B}" destId="{18628B07-0DB6-4CB3-BA3C-5343512B803B}" srcOrd="0" destOrd="0" presId="urn:microsoft.com/office/officeart/2005/8/layout/hierarchy4"/>
    <dgm:cxn modelId="{D3C80565-D9A9-4ABC-9D9E-D72C871F5B72}" srcId="{A9D5CD23-3149-4272-A0B8-9D8E8C2DCC26}" destId="{ACBA10D4-EB7D-49BE-ABE8-2E51A01D5C6A}" srcOrd="0" destOrd="0" parTransId="{E6F67900-3263-426D-AF34-A2E481538E8C}" sibTransId="{1733DB9F-B2FE-4C7C-B742-E2D24F3FC476}"/>
    <dgm:cxn modelId="{808FC745-A8D0-4239-BEA4-6D731C896645}" srcId="{B3A140FE-505D-4513-9323-DFCFA82B5854}" destId="{A9D5CD23-3149-4272-A0B8-9D8E8C2DCC26}" srcOrd="4" destOrd="0" parTransId="{A4BB7123-94E5-4814-AF69-51755B79C508}" sibTransId="{CD177BC9-27CC-43A6-807F-49515BCA70D3}"/>
    <dgm:cxn modelId="{8A059B48-4C88-4D2F-A6C5-249FD1F6B1B8}" srcId="{228178F8-7C05-4A9E-93E2-BAD0BF6790BC}" destId="{F8011DB7-7E88-4547-BA43-E00705970829}" srcOrd="0" destOrd="0" parTransId="{E9BDA39E-57D7-4DE9-8FA7-AAB3D41150E2}" sibTransId="{A739BD5D-4C07-42FA-AF90-CEE6A06BED24}"/>
    <dgm:cxn modelId="{DF1C1869-2A8D-47EE-B7B4-7F3DBBC9CEFA}" srcId="{C5EB70CE-192A-4704-BDC3-097153403833}" destId="{49D0A066-AAB7-4369-8FBD-CEEC0BDD7FDA}" srcOrd="0" destOrd="0" parTransId="{E5C79AC9-E85E-486D-BD7D-39C36103B235}" sibTransId="{3C8F70B1-B014-44DB-9D86-16BC95554B28}"/>
    <dgm:cxn modelId="{EC5A1856-169B-4236-B42A-B82FBEFC2E3C}" type="presOf" srcId="{228178F8-7C05-4A9E-93E2-BAD0BF6790BC}" destId="{CD286BC9-0B00-46E2-8174-95B76592D4E4}" srcOrd="0" destOrd="0" presId="urn:microsoft.com/office/officeart/2005/8/layout/hierarchy4"/>
    <dgm:cxn modelId="{73929758-4BC7-44D3-87E3-06D2AD75C9D3}" type="presOf" srcId="{B3A140FE-505D-4513-9323-DFCFA82B5854}" destId="{B16C225C-BF3B-4EC4-B75C-D40DA3B1F330}" srcOrd="0" destOrd="0" presId="urn:microsoft.com/office/officeart/2005/8/layout/hierarchy4"/>
    <dgm:cxn modelId="{164AF678-0354-485C-BB0E-F9E7CC3CBE38}" srcId="{B3A140FE-505D-4513-9323-DFCFA82B5854}" destId="{228178F8-7C05-4A9E-93E2-BAD0BF6790BC}" srcOrd="1" destOrd="0" parTransId="{EFF9C7DC-2B81-4691-A08C-500DBFEBEA25}" sibTransId="{3E954508-7763-454E-A53A-6EFA25CA78C3}"/>
    <dgm:cxn modelId="{D6934C7B-9F07-4A80-9708-0700CF52BAB7}" type="presOf" srcId="{64382E22-B5D7-4BB7-ACCD-27748F101061}" destId="{32891B00-ABB5-4FE5-976E-99E4C65DD052}" srcOrd="0" destOrd="0" presId="urn:microsoft.com/office/officeart/2005/8/layout/hierarchy4"/>
    <dgm:cxn modelId="{B311B482-A4B2-4F6A-9A39-A090ECA470ED}" type="presOf" srcId="{F8011DB7-7E88-4547-BA43-E00705970829}" destId="{4867D472-6434-45D7-AF18-B4A7920DADD2}" srcOrd="0" destOrd="0" presId="urn:microsoft.com/office/officeart/2005/8/layout/hierarchy4"/>
    <dgm:cxn modelId="{A8669C88-4FC9-42D2-A9EB-FBE226D4CBB8}" type="presOf" srcId="{C5EB70CE-192A-4704-BDC3-097153403833}" destId="{19976DB6-6128-4E35-910A-F15010266B0E}" srcOrd="0" destOrd="0" presId="urn:microsoft.com/office/officeart/2005/8/layout/hierarchy4"/>
    <dgm:cxn modelId="{A73D2E99-F832-4135-A868-7D002EEE78DC}" srcId="{64382E22-B5D7-4BB7-ACCD-27748F101061}" destId="{F605D133-1C69-47EC-9E1C-C72E1FCAE92B}" srcOrd="0" destOrd="0" parTransId="{CB1D7EC3-08F3-402E-817B-24AA1AAED8BB}" sibTransId="{22EE6162-A495-4783-8EDC-A4854C3109B8}"/>
    <dgm:cxn modelId="{77EF0F9E-A66D-4B98-AE0B-15CA24B9A9E0}" srcId="{558F9F86-AE8D-4E08-8D4D-C2E471EFCC9D}" destId="{8210A89F-3FD9-405A-A009-69946E76F6A1}" srcOrd="0" destOrd="0" parTransId="{19CBD055-5368-41B6-9F68-05C6C4E3C576}" sibTransId="{D5F57BAB-5F55-4318-AF68-C57B0CE573C7}"/>
    <dgm:cxn modelId="{088CD7A1-8BE9-4348-AA94-BCCCB272DFC6}" type="presOf" srcId="{A9D5CD23-3149-4272-A0B8-9D8E8C2DCC26}" destId="{E31B28F2-427A-4FDD-A846-F9736EEA228D}" srcOrd="0" destOrd="0" presId="urn:microsoft.com/office/officeart/2005/8/layout/hierarchy4"/>
    <dgm:cxn modelId="{E4E3B9BD-D3BB-4835-AA4C-ACBDC2D6D398}" type="presOf" srcId="{ACBA10D4-EB7D-49BE-ABE8-2E51A01D5C6A}" destId="{BD6FA7CA-A6D5-4ACA-AE7B-89FB12CF9C64}" srcOrd="0" destOrd="0" presId="urn:microsoft.com/office/officeart/2005/8/layout/hierarchy4"/>
    <dgm:cxn modelId="{2C811DC5-81A3-4E4A-A717-CCA8B64FA08A}" type="presOf" srcId="{8210A89F-3FD9-405A-A009-69946E76F6A1}" destId="{49D1DC87-4640-4F8A-A8D9-F1E6A0A3FA08}" srcOrd="0" destOrd="0" presId="urn:microsoft.com/office/officeart/2005/8/layout/hierarchy4"/>
    <dgm:cxn modelId="{C7152DD8-CFC1-4793-B1B8-C618D67D0CF9}" type="presOf" srcId="{97B459B5-EB27-440A-83DF-4AA09F50F394}" destId="{501FD709-1D99-4579-A3A2-4FEC6F1D7C84}" srcOrd="0" destOrd="0" presId="urn:microsoft.com/office/officeart/2005/8/layout/hierarchy4"/>
    <dgm:cxn modelId="{6BE0E8E8-A99C-467B-AE0A-F7741993CF18}" srcId="{B3A140FE-505D-4513-9323-DFCFA82B5854}" destId="{64382E22-B5D7-4BB7-ACCD-27748F101061}" srcOrd="2" destOrd="0" parTransId="{DC78ED93-3E18-48EE-98E5-97D33C8242D4}" sibTransId="{282117F7-0129-40F7-9966-94ED09320453}"/>
    <dgm:cxn modelId="{576FC8F2-FBB9-4D9A-9118-9469772EFF00}" type="presOf" srcId="{558F9F86-AE8D-4E08-8D4D-C2E471EFCC9D}" destId="{922E15D2-D6DA-4C41-A59D-3759F3923097}" srcOrd="0" destOrd="0" presId="urn:microsoft.com/office/officeart/2005/8/layout/hierarchy4"/>
    <dgm:cxn modelId="{6DA2B3F9-257F-460F-A365-D26478C19D7A}" type="presOf" srcId="{49D0A066-AAB7-4369-8FBD-CEEC0BDD7FDA}" destId="{C37BE0D1-CE85-4AE8-8D68-1A7E92A4169F}" srcOrd="0" destOrd="0" presId="urn:microsoft.com/office/officeart/2005/8/layout/hierarchy4"/>
    <dgm:cxn modelId="{FD96E3FB-DB02-43D2-9A69-BD8165EEC205}" type="presOf" srcId="{E782A632-66E1-4947-8BE4-4CA6562EB21E}" destId="{8E47A955-2F09-43BC-95BE-553668E68F18}" srcOrd="0" destOrd="0" presId="urn:microsoft.com/office/officeart/2005/8/layout/hierarchy4"/>
    <dgm:cxn modelId="{AB95C8F3-CE8C-407D-ABF6-001DE92699B7}" type="presParOf" srcId="{B16C225C-BF3B-4EC4-B75C-D40DA3B1F330}" destId="{B565E08E-F6EA-4E18-B8B7-C0A9863DE1E0}" srcOrd="0" destOrd="0" presId="urn:microsoft.com/office/officeart/2005/8/layout/hierarchy4"/>
    <dgm:cxn modelId="{659726AA-3E26-4563-83FB-DF259E88FDF9}" type="presParOf" srcId="{B565E08E-F6EA-4E18-B8B7-C0A9863DE1E0}" destId="{19976DB6-6128-4E35-910A-F15010266B0E}" srcOrd="0" destOrd="0" presId="urn:microsoft.com/office/officeart/2005/8/layout/hierarchy4"/>
    <dgm:cxn modelId="{A0A921EE-D72D-4056-9314-B9F0AD473906}" type="presParOf" srcId="{B565E08E-F6EA-4E18-B8B7-C0A9863DE1E0}" destId="{7A126D0B-5B74-42BE-ABEF-B99964F87DBC}" srcOrd="1" destOrd="0" presId="urn:microsoft.com/office/officeart/2005/8/layout/hierarchy4"/>
    <dgm:cxn modelId="{06BF7924-7664-4095-9A49-2BDF1EFE919B}" type="presParOf" srcId="{B565E08E-F6EA-4E18-B8B7-C0A9863DE1E0}" destId="{C876BA83-78A2-4719-8B53-A1908D4BD85A}" srcOrd="2" destOrd="0" presId="urn:microsoft.com/office/officeart/2005/8/layout/hierarchy4"/>
    <dgm:cxn modelId="{14012BB5-5289-427F-AC69-95A196D93E51}" type="presParOf" srcId="{C876BA83-78A2-4719-8B53-A1908D4BD85A}" destId="{DC754C13-D005-4980-A4DE-82D6C8981D63}" srcOrd="0" destOrd="0" presId="urn:microsoft.com/office/officeart/2005/8/layout/hierarchy4"/>
    <dgm:cxn modelId="{43FC806B-E8B1-40DF-9760-CE03FB4FB0D1}" type="presParOf" srcId="{DC754C13-D005-4980-A4DE-82D6C8981D63}" destId="{C37BE0D1-CE85-4AE8-8D68-1A7E92A4169F}" srcOrd="0" destOrd="0" presId="urn:microsoft.com/office/officeart/2005/8/layout/hierarchy4"/>
    <dgm:cxn modelId="{6DCE1224-1731-4A53-8F2E-F1D24981176B}" type="presParOf" srcId="{DC754C13-D005-4980-A4DE-82D6C8981D63}" destId="{BD15DE49-7BE8-43DC-8C7C-B90FC08DD9FA}" srcOrd="1" destOrd="0" presId="urn:microsoft.com/office/officeart/2005/8/layout/hierarchy4"/>
    <dgm:cxn modelId="{DBB75196-2398-4AEB-93B8-13B1620F7F60}" type="presParOf" srcId="{B16C225C-BF3B-4EC4-B75C-D40DA3B1F330}" destId="{859D0004-ED34-4B25-9C4E-D4C329E2FDC5}" srcOrd="1" destOrd="0" presId="urn:microsoft.com/office/officeart/2005/8/layout/hierarchy4"/>
    <dgm:cxn modelId="{C7227880-4310-43EA-90D1-087E29DA27BB}" type="presParOf" srcId="{B16C225C-BF3B-4EC4-B75C-D40DA3B1F330}" destId="{CB08E377-F83D-4160-9B40-A8521D798185}" srcOrd="2" destOrd="0" presId="urn:microsoft.com/office/officeart/2005/8/layout/hierarchy4"/>
    <dgm:cxn modelId="{A2B584CE-F885-4DB2-B448-B0DD27D80CA9}" type="presParOf" srcId="{CB08E377-F83D-4160-9B40-A8521D798185}" destId="{CD286BC9-0B00-46E2-8174-95B76592D4E4}" srcOrd="0" destOrd="0" presId="urn:microsoft.com/office/officeart/2005/8/layout/hierarchy4"/>
    <dgm:cxn modelId="{6F612BA5-4AF1-42F6-864C-BA3F8BD3FFF7}" type="presParOf" srcId="{CB08E377-F83D-4160-9B40-A8521D798185}" destId="{8603C2FF-92AB-49F7-8C46-BEB3017C0ACC}" srcOrd="1" destOrd="0" presId="urn:microsoft.com/office/officeart/2005/8/layout/hierarchy4"/>
    <dgm:cxn modelId="{C91A82D9-7882-4F05-8876-EB74B83C3D75}" type="presParOf" srcId="{CB08E377-F83D-4160-9B40-A8521D798185}" destId="{16D07710-F7F5-4D2B-8076-8B459987CDAC}" srcOrd="2" destOrd="0" presId="urn:microsoft.com/office/officeart/2005/8/layout/hierarchy4"/>
    <dgm:cxn modelId="{4E1C3A65-AF30-42B6-AC5D-EED639CFA1E1}" type="presParOf" srcId="{16D07710-F7F5-4D2B-8076-8B459987CDAC}" destId="{DABD5853-620B-4CFC-AB3F-00F3D5D022BF}" srcOrd="0" destOrd="0" presId="urn:microsoft.com/office/officeart/2005/8/layout/hierarchy4"/>
    <dgm:cxn modelId="{9C9BF828-331E-42DC-B005-C7A646F567D7}" type="presParOf" srcId="{DABD5853-620B-4CFC-AB3F-00F3D5D022BF}" destId="{4867D472-6434-45D7-AF18-B4A7920DADD2}" srcOrd="0" destOrd="0" presId="urn:microsoft.com/office/officeart/2005/8/layout/hierarchy4"/>
    <dgm:cxn modelId="{8CC3AB39-BF9C-40DB-87B0-022920B7DACF}" type="presParOf" srcId="{DABD5853-620B-4CFC-AB3F-00F3D5D022BF}" destId="{E9ED5C78-14E1-4E3D-B97D-55F18C54F83F}" srcOrd="1" destOrd="0" presId="urn:microsoft.com/office/officeart/2005/8/layout/hierarchy4"/>
    <dgm:cxn modelId="{040782BE-5C57-443D-93C1-E732287170DA}" type="presParOf" srcId="{B16C225C-BF3B-4EC4-B75C-D40DA3B1F330}" destId="{90A4C39A-8482-4369-870C-1E25DB71548F}" srcOrd="3" destOrd="0" presId="urn:microsoft.com/office/officeart/2005/8/layout/hierarchy4"/>
    <dgm:cxn modelId="{983EF886-E48F-4509-8793-BE36B758D238}" type="presParOf" srcId="{B16C225C-BF3B-4EC4-B75C-D40DA3B1F330}" destId="{9759E81B-7220-4EA6-A481-2904E4B1C478}" srcOrd="4" destOrd="0" presId="urn:microsoft.com/office/officeart/2005/8/layout/hierarchy4"/>
    <dgm:cxn modelId="{4B538CA4-60CA-4A1B-9615-066629DA522C}" type="presParOf" srcId="{9759E81B-7220-4EA6-A481-2904E4B1C478}" destId="{32891B00-ABB5-4FE5-976E-99E4C65DD052}" srcOrd="0" destOrd="0" presId="urn:microsoft.com/office/officeart/2005/8/layout/hierarchy4"/>
    <dgm:cxn modelId="{5DCD1F91-C40F-42E0-A7DE-2301BC0B1B96}" type="presParOf" srcId="{9759E81B-7220-4EA6-A481-2904E4B1C478}" destId="{09DC31E5-79D7-4AED-A932-719EC068A531}" srcOrd="1" destOrd="0" presId="urn:microsoft.com/office/officeart/2005/8/layout/hierarchy4"/>
    <dgm:cxn modelId="{F2041131-0B6D-48E0-A268-43D31E5FD89C}" type="presParOf" srcId="{9759E81B-7220-4EA6-A481-2904E4B1C478}" destId="{13433553-BF31-422C-A3D4-3241D3727F98}" srcOrd="2" destOrd="0" presId="urn:microsoft.com/office/officeart/2005/8/layout/hierarchy4"/>
    <dgm:cxn modelId="{35ACBFE6-D271-4351-835F-2742C89814B1}" type="presParOf" srcId="{13433553-BF31-422C-A3D4-3241D3727F98}" destId="{8CE7D743-8000-48CA-B531-75E601BF93D1}" srcOrd="0" destOrd="0" presId="urn:microsoft.com/office/officeart/2005/8/layout/hierarchy4"/>
    <dgm:cxn modelId="{BA1747BC-E0C4-441D-BFCB-4C361C101795}" type="presParOf" srcId="{8CE7D743-8000-48CA-B531-75E601BF93D1}" destId="{18628B07-0DB6-4CB3-BA3C-5343512B803B}" srcOrd="0" destOrd="0" presId="urn:microsoft.com/office/officeart/2005/8/layout/hierarchy4"/>
    <dgm:cxn modelId="{0F2B3DB5-8F9B-456E-B86C-3A175AB9BCD9}" type="presParOf" srcId="{8CE7D743-8000-48CA-B531-75E601BF93D1}" destId="{3E0F900C-9B50-4741-A89C-839B85776A11}" srcOrd="1" destOrd="0" presId="urn:microsoft.com/office/officeart/2005/8/layout/hierarchy4"/>
    <dgm:cxn modelId="{2469803B-8719-4E12-84AE-BD98C8809962}" type="presParOf" srcId="{13433553-BF31-422C-A3D4-3241D3727F98}" destId="{D7E7C5CD-B553-44F1-AAAF-39AA1766DBB6}" srcOrd="1" destOrd="0" presId="urn:microsoft.com/office/officeart/2005/8/layout/hierarchy4"/>
    <dgm:cxn modelId="{9F05856B-C060-455A-88D9-8A443EE6898E}" type="presParOf" srcId="{13433553-BF31-422C-A3D4-3241D3727F98}" destId="{32D14583-FCE4-4F1A-ACCF-F796B8C40E17}" srcOrd="2" destOrd="0" presId="urn:microsoft.com/office/officeart/2005/8/layout/hierarchy4"/>
    <dgm:cxn modelId="{F1F830D6-048F-43A4-AABF-9A8362BBB5AB}" type="presParOf" srcId="{32D14583-FCE4-4F1A-ACCF-F796B8C40E17}" destId="{8E47A955-2F09-43BC-95BE-553668E68F18}" srcOrd="0" destOrd="0" presId="urn:microsoft.com/office/officeart/2005/8/layout/hierarchy4"/>
    <dgm:cxn modelId="{D869C355-7A89-417A-BF14-1BD5B3B9F249}" type="presParOf" srcId="{32D14583-FCE4-4F1A-ACCF-F796B8C40E17}" destId="{0253699D-AF4C-44EA-AADA-6104D7E9C432}" srcOrd="1" destOrd="0" presId="urn:microsoft.com/office/officeart/2005/8/layout/hierarchy4"/>
    <dgm:cxn modelId="{8509D95F-32D7-4DB5-BF8B-4F5A690CEC0E}" type="presParOf" srcId="{B16C225C-BF3B-4EC4-B75C-D40DA3B1F330}" destId="{C10BA3C2-3313-47AD-A6DA-7D8A4D470665}" srcOrd="5" destOrd="0" presId="urn:microsoft.com/office/officeart/2005/8/layout/hierarchy4"/>
    <dgm:cxn modelId="{AA457FD6-E688-4511-BD25-C8CAEEB8BEA2}" type="presParOf" srcId="{B16C225C-BF3B-4EC4-B75C-D40DA3B1F330}" destId="{9BB9AC6B-C6A6-4984-A095-5F6657CD547F}" srcOrd="6" destOrd="0" presId="urn:microsoft.com/office/officeart/2005/8/layout/hierarchy4"/>
    <dgm:cxn modelId="{2B9F4BCA-A47B-4D83-AB77-6A040EA7059E}" type="presParOf" srcId="{9BB9AC6B-C6A6-4984-A095-5F6657CD547F}" destId="{922E15D2-D6DA-4C41-A59D-3759F3923097}" srcOrd="0" destOrd="0" presId="urn:microsoft.com/office/officeart/2005/8/layout/hierarchy4"/>
    <dgm:cxn modelId="{C5DD6FEE-F333-4BF9-AFD2-28DB1505DAF3}" type="presParOf" srcId="{9BB9AC6B-C6A6-4984-A095-5F6657CD547F}" destId="{C2CBA267-AF9F-4CB9-8E87-5F3CB9DAE73B}" srcOrd="1" destOrd="0" presId="urn:microsoft.com/office/officeart/2005/8/layout/hierarchy4"/>
    <dgm:cxn modelId="{6D18B4CA-FCF7-4ACE-94D6-FEE3214DEB3A}" type="presParOf" srcId="{9BB9AC6B-C6A6-4984-A095-5F6657CD547F}" destId="{78AEE814-3379-4E8F-BBC6-B44FD8CF0808}" srcOrd="2" destOrd="0" presId="urn:microsoft.com/office/officeart/2005/8/layout/hierarchy4"/>
    <dgm:cxn modelId="{95EDD13D-2081-49C3-B38C-E5BFA529227B}" type="presParOf" srcId="{78AEE814-3379-4E8F-BBC6-B44FD8CF0808}" destId="{82EB27A3-204A-4F49-8F3D-93AA638FFBC1}" srcOrd="0" destOrd="0" presId="urn:microsoft.com/office/officeart/2005/8/layout/hierarchy4"/>
    <dgm:cxn modelId="{C59E28C5-12BA-4263-951C-C64602F8EE4D}" type="presParOf" srcId="{82EB27A3-204A-4F49-8F3D-93AA638FFBC1}" destId="{49D1DC87-4640-4F8A-A8D9-F1E6A0A3FA08}" srcOrd="0" destOrd="0" presId="urn:microsoft.com/office/officeart/2005/8/layout/hierarchy4"/>
    <dgm:cxn modelId="{648C780A-5F09-4BDB-B1FB-0F5250466DF8}" type="presParOf" srcId="{82EB27A3-204A-4F49-8F3D-93AA638FFBC1}" destId="{7F767192-5694-48D1-B3E4-C5A8945CFAF4}" srcOrd="1" destOrd="0" presId="urn:microsoft.com/office/officeart/2005/8/layout/hierarchy4"/>
    <dgm:cxn modelId="{5687EB2C-1BA7-49C0-BD47-F53E1D6F5025}" type="presParOf" srcId="{B16C225C-BF3B-4EC4-B75C-D40DA3B1F330}" destId="{F7DAC36B-5B80-4BA0-BD9E-D1EB252E00FE}" srcOrd="7" destOrd="0" presId="urn:microsoft.com/office/officeart/2005/8/layout/hierarchy4"/>
    <dgm:cxn modelId="{8E1D0D06-9F66-4A80-906A-BCF8973A1638}" type="presParOf" srcId="{B16C225C-BF3B-4EC4-B75C-D40DA3B1F330}" destId="{EF63B00A-FE5E-4046-AFC1-0B92D61BA6BD}" srcOrd="8" destOrd="0" presId="urn:microsoft.com/office/officeart/2005/8/layout/hierarchy4"/>
    <dgm:cxn modelId="{92249210-1BBD-439F-A8F0-6706F0786D40}" type="presParOf" srcId="{EF63B00A-FE5E-4046-AFC1-0B92D61BA6BD}" destId="{E31B28F2-427A-4FDD-A846-F9736EEA228D}" srcOrd="0" destOrd="0" presId="urn:microsoft.com/office/officeart/2005/8/layout/hierarchy4"/>
    <dgm:cxn modelId="{C57F66E3-D57F-4052-8208-4CB54AADB459}" type="presParOf" srcId="{EF63B00A-FE5E-4046-AFC1-0B92D61BA6BD}" destId="{1EDE97B1-7527-4121-AE2D-D72E815888B6}" srcOrd="1" destOrd="0" presId="urn:microsoft.com/office/officeart/2005/8/layout/hierarchy4"/>
    <dgm:cxn modelId="{A52D6FA8-5043-4FF3-8A9B-53800A40BA9D}" type="presParOf" srcId="{EF63B00A-FE5E-4046-AFC1-0B92D61BA6BD}" destId="{68F27227-AA5F-4343-A079-7CA936AB696F}" srcOrd="2" destOrd="0" presId="urn:microsoft.com/office/officeart/2005/8/layout/hierarchy4"/>
    <dgm:cxn modelId="{2DA2B113-35C9-4C40-BF99-79302F859547}" type="presParOf" srcId="{68F27227-AA5F-4343-A079-7CA936AB696F}" destId="{FEF7FB07-FCCC-4214-B2E8-1FEF42742386}" srcOrd="0" destOrd="0" presId="urn:microsoft.com/office/officeart/2005/8/layout/hierarchy4"/>
    <dgm:cxn modelId="{572BE498-5A9B-4000-B59B-84B72384C7C4}" type="presParOf" srcId="{FEF7FB07-FCCC-4214-B2E8-1FEF42742386}" destId="{BD6FA7CA-A6D5-4ACA-AE7B-89FB12CF9C64}" srcOrd="0" destOrd="0" presId="urn:microsoft.com/office/officeart/2005/8/layout/hierarchy4"/>
    <dgm:cxn modelId="{58659B64-99ED-4F8F-A1BE-2C8F39D7EFC4}" type="presParOf" srcId="{FEF7FB07-FCCC-4214-B2E8-1FEF42742386}" destId="{572759A1-E252-4CE4-B9C5-12D2AAFED3E8}" srcOrd="1" destOrd="0" presId="urn:microsoft.com/office/officeart/2005/8/layout/hierarchy4"/>
    <dgm:cxn modelId="{0603B9E6-F360-4FDB-B9B2-9FB4E64F8EF4}" type="presParOf" srcId="{68F27227-AA5F-4343-A079-7CA936AB696F}" destId="{E75B33FA-229B-4B45-B551-B9D154F2DC27}" srcOrd="1" destOrd="0" presId="urn:microsoft.com/office/officeart/2005/8/layout/hierarchy4"/>
    <dgm:cxn modelId="{1E6C4F5A-329F-4934-A01F-4FAA2CE35F43}" type="presParOf" srcId="{68F27227-AA5F-4343-A079-7CA936AB696F}" destId="{FBCF639A-912B-4B5A-A92B-38F15CBDFDDE}" srcOrd="2" destOrd="0" presId="urn:microsoft.com/office/officeart/2005/8/layout/hierarchy4"/>
    <dgm:cxn modelId="{D76E89D4-142F-48EC-B18F-45FD85F2259B}" type="presParOf" srcId="{FBCF639A-912B-4B5A-A92B-38F15CBDFDDE}" destId="{501FD709-1D99-4579-A3A2-4FEC6F1D7C84}" srcOrd="0" destOrd="0" presId="urn:microsoft.com/office/officeart/2005/8/layout/hierarchy4"/>
    <dgm:cxn modelId="{10E47C60-E68C-4362-9845-7A1BFCB1B32B}" type="presParOf" srcId="{FBCF639A-912B-4B5A-A92B-38F15CBDFDDE}" destId="{AB1F7473-B01C-4479-9347-FD58DC2C2E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DDFE2-22C0-4707-9001-96E9CB8C5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831A2F-7F81-48EA-B29E-9668A6B78BD1}">
      <dgm:prSet phldrT="[Text]"/>
      <dgm:spPr/>
      <dgm:t>
        <a:bodyPr/>
        <a:lstStyle/>
        <a:p>
          <a:r>
            <a:rPr lang="en-IN" dirty="0"/>
            <a:t>Home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3F985BE-4207-4900-90E4-9BE13E064300}" type="parTrans" cxnId="{606F2A61-80F2-4CAC-9616-515CCD13D481}">
      <dgm:prSet/>
      <dgm:spPr/>
      <dgm:t>
        <a:bodyPr/>
        <a:lstStyle/>
        <a:p>
          <a:endParaRPr lang="en-IN"/>
        </a:p>
      </dgm:t>
    </dgm:pt>
    <dgm:pt modelId="{5C97E93E-0AEB-44D0-A09F-F0DF926831D4}" type="sibTrans" cxnId="{606F2A61-80F2-4CAC-9616-515CCD13D481}">
      <dgm:prSet/>
      <dgm:spPr/>
      <dgm:t>
        <a:bodyPr/>
        <a:lstStyle/>
        <a:p>
          <a:endParaRPr lang="en-IN"/>
        </a:p>
      </dgm:t>
    </dgm:pt>
    <dgm:pt modelId="{E1BE1D55-51B6-4256-9F9A-30237B309D72}" type="pres">
      <dgm:prSet presAssocID="{7DEDDFE2-22C0-4707-9001-96E9CB8C5F3F}" presName="linear" presStyleCnt="0">
        <dgm:presLayoutVars>
          <dgm:animLvl val="lvl"/>
          <dgm:resizeHandles val="exact"/>
        </dgm:presLayoutVars>
      </dgm:prSet>
      <dgm:spPr/>
    </dgm:pt>
    <dgm:pt modelId="{69865AFC-61E7-41E9-9AC7-388E9DB13476}" type="pres">
      <dgm:prSet presAssocID="{A4831A2F-7F81-48EA-B29E-9668A6B78BD1}" presName="parentText" presStyleLbl="node1" presStyleIdx="0" presStyleCnt="1" custLinFactX="85267" custLinFactNeighborX="100000" custLinFactNeighborY="-77672">
        <dgm:presLayoutVars>
          <dgm:chMax val="0"/>
          <dgm:bulletEnabled val="1"/>
        </dgm:presLayoutVars>
      </dgm:prSet>
      <dgm:spPr/>
    </dgm:pt>
  </dgm:ptLst>
  <dgm:cxnLst>
    <dgm:cxn modelId="{606F2A61-80F2-4CAC-9616-515CCD13D481}" srcId="{7DEDDFE2-22C0-4707-9001-96E9CB8C5F3F}" destId="{A4831A2F-7F81-48EA-B29E-9668A6B78BD1}" srcOrd="0" destOrd="0" parTransId="{A3F985BE-4207-4900-90E4-9BE13E064300}" sibTransId="{5C97E93E-0AEB-44D0-A09F-F0DF926831D4}"/>
    <dgm:cxn modelId="{F6776CB2-44BF-4182-82E8-0CD99E654B9B}" type="presOf" srcId="{A4831A2F-7F81-48EA-B29E-9668A6B78BD1}" destId="{69865AFC-61E7-41E9-9AC7-388E9DB13476}" srcOrd="0" destOrd="0" presId="urn:microsoft.com/office/officeart/2005/8/layout/vList2"/>
    <dgm:cxn modelId="{733AC6C4-933B-4C80-A7A7-A81D718A636F}" type="presOf" srcId="{7DEDDFE2-22C0-4707-9001-96E9CB8C5F3F}" destId="{E1BE1D55-51B6-4256-9F9A-30237B309D72}" srcOrd="0" destOrd="0" presId="urn:microsoft.com/office/officeart/2005/8/layout/vList2"/>
    <dgm:cxn modelId="{B3A4AEF0-B216-4F5D-9320-79AD8DE717EA}" type="presParOf" srcId="{E1BE1D55-51B6-4256-9F9A-30237B309D72}" destId="{69865AFC-61E7-41E9-9AC7-388E9DB134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17738-FA90-4938-A526-C58DE05997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EB05D173-443E-4BF5-B079-77B709DF0AFA}">
      <dgm:prSet phldrT="[Text]"/>
      <dgm:spPr/>
      <dgm:t>
        <a:bodyPr/>
        <a:lstStyle/>
        <a:p>
          <a:r>
            <a:rPr lang="en-IN" dirty="0"/>
            <a:t>Business Problem Understanding</a:t>
          </a:r>
        </a:p>
      </dgm:t>
    </dgm:pt>
    <dgm:pt modelId="{B11024A2-1C6E-4D48-9873-A57F4E65A842}" type="parTrans" cxnId="{1CEB1C99-4C80-4D14-9A2B-0822250A6C29}">
      <dgm:prSet/>
      <dgm:spPr/>
      <dgm:t>
        <a:bodyPr/>
        <a:lstStyle/>
        <a:p>
          <a:endParaRPr lang="en-IN"/>
        </a:p>
      </dgm:t>
    </dgm:pt>
    <dgm:pt modelId="{F1A374A9-7024-4732-832A-F67F23A849DE}" type="sibTrans" cxnId="{1CEB1C99-4C80-4D14-9A2B-0822250A6C29}">
      <dgm:prSet/>
      <dgm:spPr/>
      <dgm:t>
        <a:bodyPr/>
        <a:lstStyle/>
        <a:p>
          <a:endParaRPr lang="en-IN"/>
        </a:p>
      </dgm:t>
    </dgm:pt>
    <dgm:pt modelId="{39451D97-5598-42A9-88E0-9A79BA849D99}">
      <dgm:prSet phldrT="[Text]"/>
      <dgm:spPr/>
      <dgm:t>
        <a:bodyPr/>
        <a:lstStyle/>
        <a:p>
          <a:r>
            <a:rPr lang="en-IN" dirty="0"/>
            <a:t>Data Understanding</a:t>
          </a:r>
        </a:p>
      </dgm:t>
    </dgm:pt>
    <dgm:pt modelId="{9BC37E8D-B99A-4C3C-A56D-C0EDC3832D51}" type="parTrans" cxnId="{FA30BD73-D3EF-40EF-AC23-2FF5C0C479D1}">
      <dgm:prSet/>
      <dgm:spPr/>
      <dgm:t>
        <a:bodyPr/>
        <a:lstStyle/>
        <a:p>
          <a:endParaRPr lang="en-IN"/>
        </a:p>
      </dgm:t>
    </dgm:pt>
    <dgm:pt modelId="{0ED88935-0C8D-438D-BD52-BDA9EFC60119}" type="sibTrans" cxnId="{FA30BD73-D3EF-40EF-AC23-2FF5C0C479D1}">
      <dgm:prSet/>
      <dgm:spPr/>
      <dgm:t>
        <a:bodyPr/>
        <a:lstStyle/>
        <a:p>
          <a:endParaRPr lang="en-IN"/>
        </a:p>
      </dgm:t>
    </dgm:pt>
    <dgm:pt modelId="{A6A1FB38-BF2C-4667-96B0-1C11562AF058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60C60A7C-C237-449D-9490-A603B42A30F0}" type="parTrans" cxnId="{C720D1EE-3656-44AC-B8E1-EBDCB882ECB6}">
      <dgm:prSet/>
      <dgm:spPr/>
      <dgm:t>
        <a:bodyPr/>
        <a:lstStyle/>
        <a:p>
          <a:endParaRPr lang="en-IN"/>
        </a:p>
      </dgm:t>
    </dgm:pt>
    <dgm:pt modelId="{78FA249F-0E25-4CA3-B3EC-0D5B942F95D9}" type="sibTrans" cxnId="{C720D1EE-3656-44AC-B8E1-EBDCB882ECB6}">
      <dgm:prSet/>
      <dgm:spPr/>
      <dgm:t>
        <a:bodyPr/>
        <a:lstStyle/>
        <a:p>
          <a:endParaRPr lang="en-IN"/>
        </a:p>
      </dgm:t>
    </dgm:pt>
    <dgm:pt modelId="{3D4F0434-EED4-4ECC-8ECA-6896D1141527}">
      <dgm:prSet phldrT="[Text]"/>
      <dgm:spPr/>
      <dgm:t>
        <a:bodyPr/>
        <a:lstStyle/>
        <a:p>
          <a:r>
            <a:rPr lang="en-IN" dirty="0"/>
            <a:t>Modelling</a:t>
          </a:r>
        </a:p>
      </dgm:t>
    </dgm:pt>
    <dgm:pt modelId="{AE944C7F-9400-497C-96CD-9BEEE0D3E1A7}" type="parTrans" cxnId="{67EAFBDE-1BDB-4454-ACDD-232F9A2915DE}">
      <dgm:prSet/>
      <dgm:spPr/>
      <dgm:t>
        <a:bodyPr/>
        <a:lstStyle/>
        <a:p>
          <a:endParaRPr lang="en-IN"/>
        </a:p>
      </dgm:t>
    </dgm:pt>
    <dgm:pt modelId="{6F06D34E-8A3C-477B-B0E9-398BBD023A04}" type="sibTrans" cxnId="{67EAFBDE-1BDB-4454-ACDD-232F9A2915DE}">
      <dgm:prSet/>
      <dgm:spPr/>
      <dgm:t>
        <a:bodyPr/>
        <a:lstStyle/>
        <a:p>
          <a:endParaRPr lang="en-IN"/>
        </a:p>
      </dgm:t>
    </dgm:pt>
    <dgm:pt modelId="{35D421ED-EA88-432A-99E6-46B4AF336853}">
      <dgm:prSet phldrT="[Text]"/>
      <dgm:spPr/>
      <dgm:t>
        <a:bodyPr/>
        <a:lstStyle/>
        <a:p>
          <a:r>
            <a:rPr lang="en-IN" dirty="0"/>
            <a:t>Model Selection</a:t>
          </a:r>
        </a:p>
      </dgm:t>
    </dgm:pt>
    <dgm:pt modelId="{CCCF2ED1-6C7F-438F-A5DA-A5A7A2B4B40B}" type="parTrans" cxnId="{5AB3D4D6-AC8B-4AC4-A78D-1817BC544C35}">
      <dgm:prSet/>
      <dgm:spPr/>
      <dgm:t>
        <a:bodyPr/>
        <a:lstStyle/>
        <a:p>
          <a:endParaRPr lang="en-IN"/>
        </a:p>
      </dgm:t>
    </dgm:pt>
    <dgm:pt modelId="{57830E9F-9FBD-4562-A171-412F350FD0E8}" type="sibTrans" cxnId="{5AB3D4D6-AC8B-4AC4-A78D-1817BC544C35}">
      <dgm:prSet/>
      <dgm:spPr/>
      <dgm:t>
        <a:bodyPr/>
        <a:lstStyle/>
        <a:p>
          <a:endParaRPr lang="en-IN"/>
        </a:p>
      </dgm:t>
    </dgm:pt>
    <dgm:pt modelId="{74914017-2ACE-434A-A694-30646BA42BC7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0BB1F95D-D783-4670-A623-CF58C221F0B2}" type="parTrans" cxnId="{F22008F5-C988-407C-8406-3CD1DD097B64}">
      <dgm:prSet/>
      <dgm:spPr/>
      <dgm:t>
        <a:bodyPr/>
        <a:lstStyle/>
        <a:p>
          <a:endParaRPr lang="en-IN"/>
        </a:p>
      </dgm:t>
    </dgm:pt>
    <dgm:pt modelId="{F89003A9-3A2A-431A-9ADA-AD7555B6D9B0}" type="sibTrans" cxnId="{F22008F5-C988-407C-8406-3CD1DD097B64}">
      <dgm:prSet/>
      <dgm:spPr/>
      <dgm:t>
        <a:bodyPr/>
        <a:lstStyle/>
        <a:p>
          <a:endParaRPr lang="en-IN"/>
        </a:p>
      </dgm:t>
    </dgm:pt>
    <dgm:pt modelId="{F4297412-9274-462F-8509-9133C69639C1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CD6982B8-5277-400D-825E-3F549917EBD1}" type="parTrans" cxnId="{5076EDD5-986F-4CB0-BF40-B96FC0BA961E}">
      <dgm:prSet/>
      <dgm:spPr/>
      <dgm:t>
        <a:bodyPr/>
        <a:lstStyle/>
        <a:p>
          <a:endParaRPr lang="en-IN"/>
        </a:p>
      </dgm:t>
    </dgm:pt>
    <dgm:pt modelId="{F79D3EB6-1936-4D27-854F-BE80CD875A78}" type="sibTrans" cxnId="{5076EDD5-986F-4CB0-BF40-B96FC0BA961E}">
      <dgm:prSet/>
      <dgm:spPr/>
      <dgm:t>
        <a:bodyPr/>
        <a:lstStyle/>
        <a:p>
          <a:endParaRPr lang="en-IN"/>
        </a:p>
      </dgm:t>
    </dgm:pt>
    <dgm:pt modelId="{8EFFC8C8-AD63-4218-A4B5-BD47BE1D6FA1}" type="pres">
      <dgm:prSet presAssocID="{3E217738-FA90-4938-A526-C58DE05997F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78412AE-4C45-47DA-ACDF-BDC75243F8C6}" type="pres">
      <dgm:prSet presAssocID="{F4297412-9274-462F-8509-9133C69639C1}" presName="Accent7" presStyleCnt="0"/>
      <dgm:spPr/>
    </dgm:pt>
    <dgm:pt modelId="{BEE15AD0-7A4C-41BB-9F6A-EB87C909FC92}" type="pres">
      <dgm:prSet presAssocID="{F4297412-9274-462F-8509-9133C69639C1}" presName="Accent" presStyleLbl="node1" presStyleIdx="0" presStyleCnt="7"/>
      <dgm:spPr/>
    </dgm:pt>
    <dgm:pt modelId="{9954300A-9AA1-42FF-B2BF-95B0A2F55643}" type="pres">
      <dgm:prSet presAssocID="{F4297412-9274-462F-8509-9133C69639C1}" presName="ParentBackground7" presStyleCnt="0"/>
      <dgm:spPr/>
    </dgm:pt>
    <dgm:pt modelId="{7B01BFC3-C0C1-4FEA-96A9-2982D3AFB9F4}" type="pres">
      <dgm:prSet presAssocID="{F4297412-9274-462F-8509-9133C69639C1}" presName="ParentBackground" presStyleLbl="fgAcc1" presStyleIdx="0" presStyleCnt="7"/>
      <dgm:spPr/>
    </dgm:pt>
    <dgm:pt modelId="{7294C5EE-D889-4758-9BC0-560B6CD6B9D7}" type="pres">
      <dgm:prSet presAssocID="{F4297412-9274-462F-8509-9133C69639C1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100CCE-FA0D-4EB7-8A75-C01E2FA44BD9}" type="pres">
      <dgm:prSet presAssocID="{35D421ED-EA88-432A-99E6-46B4AF336853}" presName="Accent6" presStyleCnt="0"/>
      <dgm:spPr/>
    </dgm:pt>
    <dgm:pt modelId="{4BB11BC8-5498-410D-8194-5B55D37DC4B4}" type="pres">
      <dgm:prSet presAssocID="{35D421ED-EA88-432A-99E6-46B4AF336853}" presName="Accent" presStyleLbl="node1" presStyleIdx="1" presStyleCnt="7"/>
      <dgm:spPr/>
    </dgm:pt>
    <dgm:pt modelId="{DA86E3A3-40E8-4FFF-BDD5-89C7DA99BB8F}" type="pres">
      <dgm:prSet presAssocID="{35D421ED-EA88-432A-99E6-46B4AF336853}" presName="ParentBackground6" presStyleCnt="0"/>
      <dgm:spPr/>
    </dgm:pt>
    <dgm:pt modelId="{00B4BCF7-800F-4D6F-8DA0-BA7D02EF73AC}" type="pres">
      <dgm:prSet presAssocID="{35D421ED-EA88-432A-99E6-46B4AF336853}" presName="ParentBackground" presStyleLbl="fgAcc1" presStyleIdx="1" presStyleCnt="7"/>
      <dgm:spPr/>
    </dgm:pt>
    <dgm:pt modelId="{34E6B419-EF88-4C97-9466-C4CD4C319DB3}" type="pres">
      <dgm:prSet presAssocID="{35D421ED-EA88-432A-99E6-46B4AF336853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7C103F6-98F6-4686-A63F-27C12E839A78}" type="pres">
      <dgm:prSet presAssocID="{74914017-2ACE-434A-A694-30646BA42BC7}" presName="Accent5" presStyleCnt="0"/>
      <dgm:spPr/>
    </dgm:pt>
    <dgm:pt modelId="{5EF72492-6A0B-4218-9528-B70D35211C37}" type="pres">
      <dgm:prSet presAssocID="{74914017-2ACE-434A-A694-30646BA42BC7}" presName="Accent" presStyleLbl="node1" presStyleIdx="2" presStyleCnt="7"/>
      <dgm:spPr/>
    </dgm:pt>
    <dgm:pt modelId="{FE3A29A6-8F2E-4439-AAC3-3E69C14E937C}" type="pres">
      <dgm:prSet presAssocID="{74914017-2ACE-434A-A694-30646BA42BC7}" presName="ParentBackground5" presStyleCnt="0"/>
      <dgm:spPr/>
    </dgm:pt>
    <dgm:pt modelId="{ED3172F2-541C-44B3-89EE-7C25DAE5C814}" type="pres">
      <dgm:prSet presAssocID="{74914017-2ACE-434A-A694-30646BA42BC7}" presName="ParentBackground" presStyleLbl="fgAcc1" presStyleIdx="2" presStyleCnt="7"/>
      <dgm:spPr/>
    </dgm:pt>
    <dgm:pt modelId="{132482DC-0BDC-4936-BDEF-6DD614362CAA}" type="pres">
      <dgm:prSet presAssocID="{74914017-2ACE-434A-A694-30646BA42BC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811056-E9FF-4DAE-A757-9586F001475F}" type="pres">
      <dgm:prSet presAssocID="{3D4F0434-EED4-4ECC-8ECA-6896D1141527}" presName="Accent4" presStyleCnt="0"/>
      <dgm:spPr/>
    </dgm:pt>
    <dgm:pt modelId="{881318DB-0BD5-4F95-8A40-00AE1674892D}" type="pres">
      <dgm:prSet presAssocID="{3D4F0434-EED4-4ECC-8ECA-6896D1141527}" presName="Accent" presStyleLbl="node1" presStyleIdx="3" presStyleCnt="7"/>
      <dgm:spPr/>
    </dgm:pt>
    <dgm:pt modelId="{93C386EB-4922-44C5-B126-EAF38FAF2413}" type="pres">
      <dgm:prSet presAssocID="{3D4F0434-EED4-4ECC-8ECA-6896D1141527}" presName="ParentBackground4" presStyleCnt="0"/>
      <dgm:spPr/>
    </dgm:pt>
    <dgm:pt modelId="{015AD32A-F90E-47B0-AEF0-29E614270C44}" type="pres">
      <dgm:prSet presAssocID="{3D4F0434-EED4-4ECC-8ECA-6896D1141527}" presName="ParentBackground" presStyleLbl="fgAcc1" presStyleIdx="3" presStyleCnt="7"/>
      <dgm:spPr/>
    </dgm:pt>
    <dgm:pt modelId="{B4D4D211-8E5D-471E-9321-13041E8BA605}" type="pres">
      <dgm:prSet presAssocID="{3D4F0434-EED4-4ECC-8ECA-6896D114152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E0E306-5D0F-4610-AAAA-1ED20370F59C}" type="pres">
      <dgm:prSet presAssocID="{A6A1FB38-BF2C-4667-96B0-1C11562AF058}" presName="Accent3" presStyleCnt="0"/>
      <dgm:spPr/>
    </dgm:pt>
    <dgm:pt modelId="{FE6FF798-AB24-45A2-A519-8209D1752D49}" type="pres">
      <dgm:prSet presAssocID="{A6A1FB38-BF2C-4667-96B0-1C11562AF058}" presName="Accent" presStyleLbl="node1" presStyleIdx="4" presStyleCnt="7"/>
      <dgm:spPr/>
    </dgm:pt>
    <dgm:pt modelId="{22627538-16B4-4833-8E97-B80871978033}" type="pres">
      <dgm:prSet presAssocID="{A6A1FB38-BF2C-4667-96B0-1C11562AF058}" presName="ParentBackground3" presStyleCnt="0"/>
      <dgm:spPr/>
    </dgm:pt>
    <dgm:pt modelId="{103D2F7D-5E73-4B2D-83A1-56DCF566DE98}" type="pres">
      <dgm:prSet presAssocID="{A6A1FB38-BF2C-4667-96B0-1C11562AF058}" presName="ParentBackground" presStyleLbl="fgAcc1" presStyleIdx="4" presStyleCnt="7"/>
      <dgm:spPr/>
    </dgm:pt>
    <dgm:pt modelId="{009F972F-3534-490A-94C2-94D7C49AAA81}" type="pres">
      <dgm:prSet presAssocID="{A6A1FB38-BF2C-4667-96B0-1C11562AF05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017E6-940B-4F33-ADC2-C92BD0E74A57}" type="pres">
      <dgm:prSet presAssocID="{39451D97-5598-42A9-88E0-9A79BA849D99}" presName="Accent2" presStyleCnt="0"/>
      <dgm:spPr/>
    </dgm:pt>
    <dgm:pt modelId="{768DD618-B064-4BFE-8B8A-C27B9678456B}" type="pres">
      <dgm:prSet presAssocID="{39451D97-5598-42A9-88E0-9A79BA849D99}" presName="Accent" presStyleLbl="node1" presStyleIdx="5" presStyleCnt="7"/>
      <dgm:spPr/>
    </dgm:pt>
    <dgm:pt modelId="{5513C617-3EB7-4C08-9FA0-E65F3C73205B}" type="pres">
      <dgm:prSet presAssocID="{39451D97-5598-42A9-88E0-9A79BA849D99}" presName="ParentBackground2" presStyleCnt="0"/>
      <dgm:spPr/>
    </dgm:pt>
    <dgm:pt modelId="{97E4BC06-DE49-4673-A8D2-BD9749B0A0E2}" type="pres">
      <dgm:prSet presAssocID="{39451D97-5598-42A9-88E0-9A79BA849D99}" presName="ParentBackground" presStyleLbl="fgAcc1" presStyleIdx="5" presStyleCnt="7"/>
      <dgm:spPr/>
    </dgm:pt>
    <dgm:pt modelId="{E1020698-D7CC-46EF-B25E-A08ED7F38A8B}" type="pres">
      <dgm:prSet presAssocID="{39451D97-5598-42A9-88E0-9A79BA849D9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ED69F25-04E9-48CD-904D-071F81B018C6}" type="pres">
      <dgm:prSet presAssocID="{EB05D173-443E-4BF5-B079-77B709DF0AFA}" presName="Accent1" presStyleCnt="0"/>
      <dgm:spPr/>
    </dgm:pt>
    <dgm:pt modelId="{5773A3F2-AE08-4546-B393-27D9C8DB830F}" type="pres">
      <dgm:prSet presAssocID="{EB05D173-443E-4BF5-B079-77B709DF0AFA}" presName="Accent" presStyleLbl="node1" presStyleIdx="6" presStyleCnt="7"/>
      <dgm:spPr/>
    </dgm:pt>
    <dgm:pt modelId="{C5977887-99BE-4F21-86BE-4ACAACEDB424}" type="pres">
      <dgm:prSet presAssocID="{EB05D173-443E-4BF5-B079-77B709DF0AFA}" presName="ParentBackground1" presStyleCnt="0"/>
      <dgm:spPr/>
    </dgm:pt>
    <dgm:pt modelId="{944B53AA-53C4-4078-8B37-D02FB452ACB6}" type="pres">
      <dgm:prSet presAssocID="{EB05D173-443E-4BF5-B079-77B709DF0AFA}" presName="ParentBackground" presStyleLbl="fgAcc1" presStyleIdx="6" presStyleCnt="7"/>
      <dgm:spPr/>
    </dgm:pt>
    <dgm:pt modelId="{EDDEBDD5-3E26-402B-A049-8BE2FCFCB908}" type="pres">
      <dgm:prSet presAssocID="{EB05D173-443E-4BF5-B079-77B709DF0AF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F7DC511-DC96-4DD1-B79C-22A7476E5055}" type="presOf" srcId="{35D421ED-EA88-432A-99E6-46B4AF336853}" destId="{34E6B419-EF88-4C97-9466-C4CD4C319DB3}" srcOrd="1" destOrd="0" presId="urn:microsoft.com/office/officeart/2011/layout/CircleProcess"/>
    <dgm:cxn modelId="{0419A33B-57B1-4BD7-812E-34F8AA77CC29}" type="presOf" srcId="{74914017-2ACE-434A-A694-30646BA42BC7}" destId="{132482DC-0BDC-4936-BDEF-6DD614362CAA}" srcOrd="1" destOrd="0" presId="urn:microsoft.com/office/officeart/2011/layout/CircleProcess"/>
    <dgm:cxn modelId="{F4265E3F-582D-4F4A-96DF-1A3FCCE4CE7F}" type="presOf" srcId="{EB05D173-443E-4BF5-B079-77B709DF0AFA}" destId="{944B53AA-53C4-4078-8B37-D02FB452ACB6}" srcOrd="0" destOrd="0" presId="urn:microsoft.com/office/officeart/2011/layout/CircleProcess"/>
    <dgm:cxn modelId="{138F0063-BE09-4905-9EF7-073DCB688155}" type="presOf" srcId="{74914017-2ACE-434A-A694-30646BA42BC7}" destId="{ED3172F2-541C-44B3-89EE-7C25DAE5C814}" srcOrd="0" destOrd="0" presId="urn:microsoft.com/office/officeart/2011/layout/CircleProcess"/>
    <dgm:cxn modelId="{FA30BD73-D3EF-40EF-AC23-2FF5C0C479D1}" srcId="{3E217738-FA90-4938-A526-C58DE05997FD}" destId="{39451D97-5598-42A9-88E0-9A79BA849D99}" srcOrd="1" destOrd="0" parTransId="{9BC37E8D-B99A-4C3C-A56D-C0EDC3832D51}" sibTransId="{0ED88935-0C8D-438D-BD52-BDA9EFC60119}"/>
    <dgm:cxn modelId="{50A07D75-327E-4CC1-864A-A1835DE3DDED}" type="presOf" srcId="{A6A1FB38-BF2C-4667-96B0-1C11562AF058}" destId="{009F972F-3534-490A-94C2-94D7C49AAA81}" srcOrd="1" destOrd="0" presId="urn:microsoft.com/office/officeart/2011/layout/CircleProcess"/>
    <dgm:cxn modelId="{B8DDC077-1153-4976-869D-BAAE7C6AD68F}" type="presOf" srcId="{3E217738-FA90-4938-A526-C58DE05997FD}" destId="{8EFFC8C8-AD63-4218-A4B5-BD47BE1D6FA1}" srcOrd="0" destOrd="0" presId="urn:microsoft.com/office/officeart/2011/layout/CircleProcess"/>
    <dgm:cxn modelId="{0104F58E-D16D-4479-8BF0-3D6AE1685609}" type="presOf" srcId="{EB05D173-443E-4BF5-B079-77B709DF0AFA}" destId="{EDDEBDD5-3E26-402B-A049-8BE2FCFCB908}" srcOrd="1" destOrd="0" presId="urn:microsoft.com/office/officeart/2011/layout/CircleProcess"/>
    <dgm:cxn modelId="{8D27DE90-BA1A-4AFF-9C51-C7CA6CBC9E4A}" type="presOf" srcId="{3D4F0434-EED4-4ECC-8ECA-6896D1141527}" destId="{015AD32A-F90E-47B0-AEF0-29E614270C44}" srcOrd="0" destOrd="0" presId="urn:microsoft.com/office/officeart/2011/layout/CircleProcess"/>
    <dgm:cxn modelId="{1CEB1C99-4C80-4D14-9A2B-0822250A6C29}" srcId="{3E217738-FA90-4938-A526-C58DE05997FD}" destId="{EB05D173-443E-4BF5-B079-77B709DF0AFA}" srcOrd="0" destOrd="0" parTransId="{B11024A2-1C6E-4D48-9873-A57F4E65A842}" sibTransId="{F1A374A9-7024-4732-832A-F67F23A849DE}"/>
    <dgm:cxn modelId="{42B8F0AF-41CA-4F71-90E3-81F9BAC685AE}" type="presOf" srcId="{F4297412-9274-462F-8509-9133C69639C1}" destId="{7294C5EE-D889-4758-9BC0-560B6CD6B9D7}" srcOrd="1" destOrd="0" presId="urn:microsoft.com/office/officeart/2011/layout/CircleProcess"/>
    <dgm:cxn modelId="{A45F79C5-274F-4C67-B1FF-B0D4695BCDB5}" type="presOf" srcId="{A6A1FB38-BF2C-4667-96B0-1C11562AF058}" destId="{103D2F7D-5E73-4B2D-83A1-56DCF566DE98}" srcOrd="0" destOrd="0" presId="urn:microsoft.com/office/officeart/2011/layout/CircleProcess"/>
    <dgm:cxn modelId="{18F6E6C7-43E6-44E0-9D27-D7DBB450D938}" type="presOf" srcId="{3D4F0434-EED4-4ECC-8ECA-6896D1141527}" destId="{B4D4D211-8E5D-471E-9321-13041E8BA605}" srcOrd="1" destOrd="0" presId="urn:microsoft.com/office/officeart/2011/layout/CircleProcess"/>
    <dgm:cxn modelId="{5076EDD5-986F-4CB0-BF40-B96FC0BA961E}" srcId="{3E217738-FA90-4938-A526-C58DE05997FD}" destId="{F4297412-9274-462F-8509-9133C69639C1}" srcOrd="6" destOrd="0" parTransId="{CD6982B8-5277-400D-825E-3F549917EBD1}" sibTransId="{F79D3EB6-1936-4D27-854F-BE80CD875A78}"/>
    <dgm:cxn modelId="{5AB3D4D6-AC8B-4AC4-A78D-1817BC544C35}" srcId="{3E217738-FA90-4938-A526-C58DE05997FD}" destId="{35D421ED-EA88-432A-99E6-46B4AF336853}" srcOrd="5" destOrd="0" parTransId="{CCCF2ED1-6C7F-438F-A5DA-A5A7A2B4B40B}" sibTransId="{57830E9F-9FBD-4562-A171-412F350FD0E8}"/>
    <dgm:cxn modelId="{67EAFBDE-1BDB-4454-ACDD-232F9A2915DE}" srcId="{3E217738-FA90-4938-A526-C58DE05997FD}" destId="{3D4F0434-EED4-4ECC-8ECA-6896D1141527}" srcOrd="3" destOrd="0" parTransId="{AE944C7F-9400-497C-96CD-9BEEE0D3E1A7}" sibTransId="{6F06D34E-8A3C-477B-B0E9-398BBD023A04}"/>
    <dgm:cxn modelId="{D724E7E6-93A6-402B-B01F-C1CD94A5EE94}" type="presOf" srcId="{39451D97-5598-42A9-88E0-9A79BA849D99}" destId="{97E4BC06-DE49-4673-A8D2-BD9749B0A0E2}" srcOrd="0" destOrd="0" presId="urn:microsoft.com/office/officeart/2011/layout/CircleProcess"/>
    <dgm:cxn modelId="{609C5EEA-0052-4B44-AAEB-AD846FB333B6}" type="presOf" srcId="{39451D97-5598-42A9-88E0-9A79BA849D99}" destId="{E1020698-D7CC-46EF-B25E-A08ED7F38A8B}" srcOrd="1" destOrd="0" presId="urn:microsoft.com/office/officeart/2011/layout/CircleProcess"/>
    <dgm:cxn modelId="{C720D1EE-3656-44AC-B8E1-EBDCB882ECB6}" srcId="{3E217738-FA90-4938-A526-C58DE05997FD}" destId="{A6A1FB38-BF2C-4667-96B0-1C11562AF058}" srcOrd="2" destOrd="0" parTransId="{60C60A7C-C237-449D-9490-A603B42A30F0}" sibTransId="{78FA249F-0E25-4CA3-B3EC-0D5B942F95D9}"/>
    <dgm:cxn modelId="{79F16DF3-E5BD-4D27-B4C3-183CA775ED63}" type="presOf" srcId="{35D421ED-EA88-432A-99E6-46B4AF336853}" destId="{00B4BCF7-800F-4D6F-8DA0-BA7D02EF73AC}" srcOrd="0" destOrd="0" presId="urn:microsoft.com/office/officeart/2011/layout/CircleProcess"/>
    <dgm:cxn modelId="{F22008F5-C988-407C-8406-3CD1DD097B64}" srcId="{3E217738-FA90-4938-A526-C58DE05997FD}" destId="{74914017-2ACE-434A-A694-30646BA42BC7}" srcOrd="4" destOrd="0" parTransId="{0BB1F95D-D783-4670-A623-CF58C221F0B2}" sibTransId="{F89003A9-3A2A-431A-9ADA-AD7555B6D9B0}"/>
    <dgm:cxn modelId="{7DA4D3FD-B461-4468-9AFC-C603847FFB8B}" type="presOf" srcId="{F4297412-9274-462F-8509-9133C69639C1}" destId="{7B01BFC3-C0C1-4FEA-96A9-2982D3AFB9F4}" srcOrd="0" destOrd="0" presId="urn:microsoft.com/office/officeart/2011/layout/CircleProcess"/>
    <dgm:cxn modelId="{9D6C9C92-5713-4842-812E-3745582ECE60}" type="presParOf" srcId="{8EFFC8C8-AD63-4218-A4B5-BD47BE1D6FA1}" destId="{A78412AE-4C45-47DA-ACDF-BDC75243F8C6}" srcOrd="0" destOrd="0" presId="urn:microsoft.com/office/officeart/2011/layout/CircleProcess"/>
    <dgm:cxn modelId="{7E2521A3-DB83-4BFF-B17C-186EC10F2855}" type="presParOf" srcId="{A78412AE-4C45-47DA-ACDF-BDC75243F8C6}" destId="{BEE15AD0-7A4C-41BB-9F6A-EB87C909FC92}" srcOrd="0" destOrd="0" presId="urn:microsoft.com/office/officeart/2011/layout/CircleProcess"/>
    <dgm:cxn modelId="{A7316C4C-9FCC-44C5-A6EC-607ABFBE1CBD}" type="presParOf" srcId="{8EFFC8C8-AD63-4218-A4B5-BD47BE1D6FA1}" destId="{9954300A-9AA1-42FF-B2BF-95B0A2F55643}" srcOrd="1" destOrd="0" presId="urn:microsoft.com/office/officeart/2011/layout/CircleProcess"/>
    <dgm:cxn modelId="{7F2BD3C1-8C71-4845-BDEC-E4CA7D43C465}" type="presParOf" srcId="{9954300A-9AA1-42FF-B2BF-95B0A2F55643}" destId="{7B01BFC3-C0C1-4FEA-96A9-2982D3AFB9F4}" srcOrd="0" destOrd="0" presId="urn:microsoft.com/office/officeart/2011/layout/CircleProcess"/>
    <dgm:cxn modelId="{946642BB-581F-4666-82B6-B04C4039B06D}" type="presParOf" srcId="{8EFFC8C8-AD63-4218-A4B5-BD47BE1D6FA1}" destId="{7294C5EE-D889-4758-9BC0-560B6CD6B9D7}" srcOrd="2" destOrd="0" presId="urn:microsoft.com/office/officeart/2011/layout/CircleProcess"/>
    <dgm:cxn modelId="{84DA49B0-32F5-4408-A4BA-B3571DB73F7A}" type="presParOf" srcId="{8EFFC8C8-AD63-4218-A4B5-BD47BE1D6FA1}" destId="{56100CCE-FA0D-4EB7-8A75-C01E2FA44BD9}" srcOrd="3" destOrd="0" presId="urn:microsoft.com/office/officeart/2011/layout/CircleProcess"/>
    <dgm:cxn modelId="{FDA36ABB-85C5-4A62-AF04-FCC1D0ED440F}" type="presParOf" srcId="{56100CCE-FA0D-4EB7-8A75-C01E2FA44BD9}" destId="{4BB11BC8-5498-410D-8194-5B55D37DC4B4}" srcOrd="0" destOrd="0" presId="urn:microsoft.com/office/officeart/2011/layout/CircleProcess"/>
    <dgm:cxn modelId="{ABE9F1C7-4B11-4D88-815E-AFAD54059FB8}" type="presParOf" srcId="{8EFFC8C8-AD63-4218-A4B5-BD47BE1D6FA1}" destId="{DA86E3A3-40E8-4FFF-BDD5-89C7DA99BB8F}" srcOrd="4" destOrd="0" presId="urn:microsoft.com/office/officeart/2011/layout/CircleProcess"/>
    <dgm:cxn modelId="{ADDF89DB-F6A0-4A0D-911E-228CFEA3F717}" type="presParOf" srcId="{DA86E3A3-40E8-4FFF-BDD5-89C7DA99BB8F}" destId="{00B4BCF7-800F-4D6F-8DA0-BA7D02EF73AC}" srcOrd="0" destOrd="0" presId="urn:microsoft.com/office/officeart/2011/layout/CircleProcess"/>
    <dgm:cxn modelId="{EBF127FC-0AC4-4645-8DE6-5DB5459B64CE}" type="presParOf" srcId="{8EFFC8C8-AD63-4218-A4B5-BD47BE1D6FA1}" destId="{34E6B419-EF88-4C97-9466-C4CD4C319DB3}" srcOrd="5" destOrd="0" presId="urn:microsoft.com/office/officeart/2011/layout/CircleProcess"/>
    <dgm:cxn modelId="{19B64B9E-2832-4318-8F18-1F8F6D0D6BEC}" type="presParOf" srcId="{8EFFC8C8-AD63-4218-A4B5-BD47BE1D6FA1}" destId="{47C103F6-98F6-4686-A63F-27C12E839A78}" srcOrd="6" destOrd="0" presId="urn:microsoft.com/office/officeart/2011/layout/CircleProcess"/>
    <dgm:cxn modelId="{D132E2FF-6F5D-4ABC-9669-E16CC1595D4A}" type="presParOf" srcId="{47C103F6-98F6-4686-A63F-27C12E839A78}" destId="{5EF72492-6A0B-4218-9528-B70D35211C37}" srcOrd="0" destOrd="0" presId="urn:microsoft.com/office/officeart/2011/layout/CircleProcess"/>
    <dgm:cxn modelId="{A73D36F5-AA08-4EF8-8CF8-BFCA9AD33036}" type="presParOf" srcId="{8EFFC8C8-AD63-4218-A4B5-BD47BE1D6FA1}" destId="{FE3A29A6-8F2E-4439-AAC3-3E69C14E937C}" srcOrd="7" destOrd="0" presId="urn:microsoft.com/office/officeart/2011/layout/CircleProcess"/>
    <dgm:cxn modelId="{2758329C-09F4-4217-9AB7-94EEC06D30D3}" type="presParOf" srcId="{FE3A29A6-8F2E-4439-AAC3-3E69C14E937C}" destId="{ED3172F2-541C-44B3-89EE-7C25DAE5C814}" srcOrd="0" destOrd="0" presId="urn:microsoft.com/office/officeart/2011/layout/CircleProcess"/>
    <dgm:cxn modelId="{8655EBCC-5AAB-43BD-8B99-9786F74D4C7F}" type="presParOf" srcId="{8EFFC8C8-AD63-4218-A4B5-BD47BE1D6FA1}" destId="{132482DC-0BDC-4936-BDEF-6DD614362CAA}" srcOrd="8" destOrd="0" presId="urn:microsoft.com/office/officeart/2011/layout/CircleProcess"/>
    <dgm:cxn modelId="{D3A5D9F0-6B3B-4C03-8064-E4FF9DF9F8D9}" type="presParOf" srcId="{8EFFC8C8-AD63-4218-A4B5-BD47BE1D6FA1}" destId="{84811056-E9FF-4DAE-A757-9586F001475F}" srcOrd="9" destOrd="0" presId="urn:microsoft.com/office/officeart/2011/layout/CircleProcess"/>
    <dgm:cxn modelId="{FFECA24F-32A9-4531-9C77-C8DABA906B19}" type="presParOf" srcId="{84811056-E9FF-4DAE-A757-9586F001475F}" destId="{881318DB-0BD5-4F95-8A40-00AE1674892D}" srcOrd="0" destOrd="0" presId="urn:microsoft.com/office/officeart/2011/layout/CircleProcess"/>
    <dgm:cxn modelId="{44980118-5A8C-4707-AC85-2A67ABAA73D0}" type="presParOf" srcId="{8EFFC8C8-AD63-4218-A4B5-BD47BE1D6FA1}" destId="{93C386EB-4922-44C5-B126-EAF38FAF2413}" srcOrd="10" destOrd="0" presId="urn:microsoft.com/office/officeart/2011/layout/CircleProcess"/>
    <dgm:cxn modelId="{65292D2A-C6E9-4762-BAC9-9463CA0E873B}" type="presParOf" srcId="{93C386EB-4922-44C5-B126-EAF38FAF2413}" destId="{015AD32A-F90E-47B0-AEF0-29E614270C44}" srcOrd="0" destOrd="0" presId="urn:microsoft.com/office/officeart/2011/layout/CircleProcess"/>
    <dgm:cxn modelId="{57F6B731-5ADC-4F4F-818B-092D95A96BC7}" type="presParOf" srcId="{8EFFC8C8-AD63-4218-A4B5-BD47BE1D6FA1}" destId="{B4D4D211-8E5D-471E-9321-13041E8BA605}" srcOrd="11" destOrd="0" presId="urn:microsoft.com/office/officeart/2011/layout/CircleProcess"/>
    <dgm:cxn modelId="{0014B814-02CE-43B7-8045-F8E91AD8604E}" type="presParOf" srcId="{8EFFC8C8-AD63-4218-A4B5-BD47BE1D6FA1}" destId="{29E0E306-5D0F-4610-AAAA-1ED20370F59C}" srcOrd="12" destOrd="0" presId="urn:microsoft.com/office/officeart/2011/layout/CircleProcess"/>
    <dgm:cxn modelId="{C45AD6F2-F82A-4F2B-8D1F-B90ECE19E1C9}" type="presParOf" srcId="{29E0E306-5D0F-4610-AAAA-1ED20370F59C}" destId="{FE6FF798-AB24-45A2-A519-8209D1752D49}" srcOrd="0" destOrd="0" presId="urn:microsoft.com/office/officeart/2011/layout/CircleProcess"/>
    <dgm:cxn modelId="{82735FFF-28AE-42AE-ADC8-DD4A780C1520}" type="presParOf" srcId="{8EFFC8C8-AD63-4218-A4B5-BD47BE1D6FA1}" destId="{22627538-16B4-4833-8E97-B80871978033}" srcOrd="13" destOrd="0" presId="urn:microsoft.com/office/officeart/2011/layout/CircleProcess"/>
    <dgm:cxn modelId="{37A74438-6518-43DD-913F-A72D7B1750BF}" type="presParOf" srcId="{22627538-16B4-4833-8E97-B80871978033}" destId="{103D2F7D-5E73-4B2D-83A1-56DCF566DE98}" srcOrd="0" destOrd="0" presId="urn:microsoft.com/office/officeart/2011/layout/CircleProcess"/>
    <dgm:cxn modelId="{166628B0-E0B8-4643-A8AD-168CFE3370B1}" type="presParOf" srcId="{8EFFC8C8-AD63-4218-A4B5-BD47BE1D6FA1}" destId="{009F972F-3534-490A-94C2-94D7C49AAA81}" srcOrd="14" destOrd="0" presId="urn:microsoft.com/office/officeart/2011/layout/CircleProcess"/>
    <dgm:cxn modelId="{0DF6145B-BCEF-43CD-BCF2-15A8CBA1B2E2}" type="presParOf" srcId="{8EFFC8C8-AD63-4218-A4B5-BD47BE1D6FA1}" destId="{2C4017E6-940B-4F33-ADC2-C92BD0E74A57}" srcOrd="15" destOrd="0" presId="urn:microsoft.com/office/officeart/2011/layout/CircleProcess"/>
    <dgm:cxn modelId="{AE123F55-05BF-4E6B-A0D9-4F706BF0EE78}" type="presParOf" srcId="{2C4017E6-940B-4F33-ADC2-C92BD0E74A57}" destId="{768DD618-B064-4BFE-8B8A-C27B9678456B}" srcOrd="0" destOrd="0" presId="urn:microsoft.com/office/officeart/2011/layout/CircleProcess"/>
    <dgm:cxn modelId="{EE0BFEB1-EE7A-497A-9048-1AF660710575}" type="presParOf" srcId="{8EFFC8C8-AD63-4218-A4B5-BD47BE1D6FA1}" destId="{5513C617-3EB7-4C08-9FA0-E65F3C73205B}" srcOrd="16" destOrd="0" presId="urn:microsoft.com/office/officeart/2011/layout/CircleProcess"/>
    <dgm:cxn modelId="{DFA72390-0462-4CE7-A5DC-BAABAD5B30CD}" type="presParOf" srcId="{5513C617-3EB7-4C08-9FA0-E65F3C73205B}" destId="{97E4BC06-DE49-4673-A8D2-BD9749B0A0E2}" srcOrd="0" destOrd="0" presId="urn:microsoft.com/office/officeart/2011/layout/CircleProcess"/>
    <dgm:cxn modelId="{506F3B32-B929-4DE7-8807-77577DB3762A}" type="presParOf" srcId="{8EFFC8C8-AD63-4218-A4B5-BD47BE1D6FA1}" destId="{E1020698-D7CC-46EF-B25E-A08ED7F38A8B}" srcOrd="17" destOrd="0" presId="urn:microsoft.com/office/officeart/2011/layout/CircleProcess"/>
    <dgm:cxn modelId="{24EAC7FA-D83C-41C1-A178-BCE4F72FA96C}" type="presParOf" srcId="{8EFFC8C8-AD63-4218-A4B5-BD47BE1D6FA1}" destId="{4ED69F25-04E9-48CD-904D-071F81B018C6}" srcOrd="18" destOrd="0" presId="urn:microsoft.com/office/officeart/2011/layout/CircleProcess"/>
    <dgm:cxn modelId="{ADCAF980-FCC5-4954-88F3-71BEEDC5CB03}" type="presParOf" srcId="{4ED69F25-04E9-48CD-904D-071F81B018C6}" destId="{5773A3F2-AE08-4546-B393-27D9C8DB830F}" srcOrd="0" destOrd="0" presId="urn:microsoft.com/office/officeart/2011/layout/CircleProcess"/>
    <dgm:cxn modelId="{352C2506-A633-4D1D-8FCA-8D44D43A5D63}" type="presParOf" srcId="{8EFFC8C8-AD63-4218-A4B5-BD47BE1D6FA1}" destId="{C5977887-99BE-4F21-86BE-4ACAACEDB424}" srcOrd="19" destOrd="0" presId="urn:microsoft.com/office/officeart/2011/layout/CircleProcess"/>
    <dgm:cxn modelId="{3ABDFF83-388B-4E96-BD48-C7D6E302CBBA}" type="presParOf" srcId="{C5977887-99BE-4F21-86BE-4ACAACEDB424}" destId="{944B53AA-53C4-4078-8B37-D02FB452ACB6}" srcOrd="0" destOrd="0" presId="urn:microsoft.com/office/officeart/2011/layout/CircleProcess"/>
    <dgm:cxn modelId="{E6414D54-F6E1-429D-BC49-320EA944A219}" type="presParOf" srcId="{8EFFC8C8-AD63-4218-A4B5-BD47BE1D6FA1}" destId="{EDDEBDD5-3E26-402B-A049-8BE2FCFCB908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A3560-9831-4077-AFFE-CCBC33EB3F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386107-FE4F-44FF-98B4-0D313CB5BC86}">
      <dgm:prSet phldrT="[Text]" custT="1"/>
      <dgm:spPr/>
      <dgm:t>
        <a:bodyPr/>
        <a:lstStyle/>
        <a:p>
          <a:r>
            <a:rPr lang="en-IN" sz="4000" dirty="0"/>
            <a:t>In the Admission Dataset we have to predict the likelihood of a student being admitted to a university based on various features.</a:t>
          </a:r>
        </a:p>
        <a:p>
          <a:r>
            <a:rPr lang="en-IN" sz="4000" dirty="0"/>
            <a:t>This one is regression project because we have to predict the chances of admission in percentage.</a:t>
          </a:r>
        </a:p>
      </dgm:t>
    </dgm:pt>
    <dgm:pt modelId="{3C5BF4F4-A8A1-4FB0-B61E-F4F0C2BF6F7C}" type="parTrans" cxnId="{DDDCB5AA-1D9A-4C66-9179-FECF4584B0BA}">
      <dgm:prSet/>
      <dgm:spPr/>
      <dgm:t>
        <a:bodyPr/>
        <a:lstStyle/>
        <a:p>
          <a:endParaRPr lang="en-IN"/>
        </a:p>
      </dgm:t>
    </dgm:pt>
    <dgm:pt modelId="{A491C05A-88B5-47CB-BAC0-E890FEDCF782}" type="sibTrans" cxnId="{DDDCB5AA-1D9A-4C66-9179-FECF4584B0BA}">
      <dgm:prSet/>
      <dgm:spPr/>
      <dgm:t>
        <a:bodyPr/>
        <a:lstStyle/>
        <a:p>
          <a:endParaRPr lang="en-IN"/>
        </a:p>
      </dgm:t>
    </dgm:pt>
    <dgm:pt modelId="{91CD5D24-B8D2-427D-AA80-E982A7CDCCB5}" type="pres">
      <dgm:prSet presAssocID="{A42A3560-9831-4077-AFFE-CCBC33EB3F70}" presName="linear" presStyleCnt="0">
        <dgm:presLayoutVars>
          <dgm:animLvl val="lvl"/>
          <dgm:resizeHandles val="exact"/>
        </dgm:presLayoutVars>
      </dgm:prSet>
      <dgm:spPr/>
    </dgm:pt>
    <dgm:pt modelId="{B9FC3972-C52E-4C58-BBB7-ABA23C14B4EB}" type="pres">
      <dgm:prSet presAssocID="{73386107-FE4F-44FF-98B4-0D313CB5BC86}" presName="parentText" presStyleLbl="node1" presStyleIdx="0" presStyleCnt="1" custLinFactNeighborX="-84" custLinFactNeighborY="19293">
        <dgm:presLayoutVars>
          <dgm:chMax val="0"/>
          <dgm:bulletEnabled val="1"/>
        </dgm:presLayoutVars>
      </dgm:prSet>
      <dgm:spPr/>
    </dgm:pt>
  </dgm:ptLst>
  <dgm:cxnLst>
    <dgm:cxn modelId="{DDDCB5AA-1D9A-4C66-9179-FECF4584B0BA}" srcId="{A42A3560-9831-4077-AFFE-CCBC33EB3F70}" destId="{73386107-FE4F-44FF-98B4-0D313CB5BC86}" srcOrd="0" destOrd="0" parTransId="{3C5BF4F4-A8A1-4FB0-B61E-F4F0C2BF6F7C}" sibTransId="{A491C05A-88B5-47CB-BAC0-E890FEDCF782}"/>
    <dgm:cxn modelId="{1350E0E1-954B-4337-AD9E-9E5CC1BFB1F1}" type="presOf" srcId="{A42A3560-9831-4077-AFFE-CCBC33EB3F70}" destId="{91CD5D24-B8D2-427D-AA80-E982A7CDCCB5}" srcOrd="0" destOrd="0" presId="urn:microsoft.com/office/officeart/2005/8/layout/vList2"/>
    <dgm:cxn modelId="{CA5A02E6-EAB7-4F18-9CC2-16547BACE5E0}" type="presOf" srcId="{73386107-FE4F-44FF-98B4-0D313CB5BC86}" destId="{B9FC3972-C52E-4C58-BBB7-ABA23C14B4EB}" srcOrd="0" destOrd="0" presId="urn:microsoft.com/office/officeart/2005/8/layout/vList2"/>
    <dgm:cxn modelId="{8D7D8D30-6655-40F8-B14C-F42411B1CB24}" type="presParOf" srcId="{91CD5D24-B8D2-427D-AA80-E982A7CDCCB5}" destId="{B9FC3972-C52E-4C58-BBB7-ABA23C14B4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35AF1-E15B-4A6F-8BA4-ADBC2D0960B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AA75BB-8B84-4C83-8652-3CBD5B29B8AA}">
      <dgm:prSet phldrT="[Text]"/>
      <dgm:spPr/>
      <dgm:t>
        <a:bodyPr/>
        <a:lstStyle/>
        <a:p>
          <a:r>
            <a:rPr lang="en-IN" dirty="0"/>
            <a:t>GRE Score</a:t>
          </a:r>
        </a:p>
      </dgm:t>
    </dgm:pt>
    <dgm:pt modelId="{91F44B73-50D4-47D0-8A44-007F386DA78F}" type="parTrans" cxnId="{D7553AB1-19B4-4DA3-9A57-3B5465B2D340}">
      <dgm:prSet/>
      <dgm:spPr/>
      <dgm:t>
        <a:bodyPr/>
        <a:lstStyle/>
        <a:p>
          <a:endParaRPr lang="en-IN"/>
        </a:p>
      </dgm:t>
    </dgm:pt>
    <dgm:pt modelId="{62F7FA69-D400-429A-9EFE-785C1B15EF10}" type="sibTrans" cxnId="{D7553AB1-19B4-4DA3-9A57-3B5465B2D340}">
      <dgm:prSet/>
      <dgm:spPr/>
      <dgm:t>
        <a:bodyPr/>
        <a:lstStyle/>
        <a:p>
          <a:endParaRPr lang="en-IN"/>
        </a:p>
      </dgm:t>
    </dgm:pt>
    <dgm:pt modelId="{E7234901-26ED-4011-92DE-CB6A6F3C3A41}">
      <dgm:prSet phldrT="[Text]"/>
      <dgm:spPr/>
      <dgm:t>
        <a:bodyPr/>
        <a:lstStyle/>
        <a:p>
          <a:r>
            <a:rPr lang="en-IN" dirty="0"/>
            <a:t>TOEFL Score</a:t>
          </a:r>
        </a:p>
      </dgm:t>
    </dgm:pt>
    <dgm:pt modelId="{742DC519-7716-4827-9E00-A89AC23BD628}" type="parTrans" cxnId="{A93BB832-C682-41F0-9C29-E8139A716E27}">
      <dgm:prSet/>
      <dgm:spPr/>
      <dgm:t>
        <a:bodyPr/>
        <a:lstStyle/>
        <a:p>
          <a:endParaRPr lang="en-IN"/>
        </a:p>
      </dgm:t>
    </dgm:pt>
    <dgm:pt modelId="{62BF1BAB-7980-4FD3-8966-B17A3BF95E56}" type="sibTrans" cxnId="{A93BB832-C682-41F0-9C29-E8139A716E27}">
      <dgm:prSet/>
      <dgm:spPr/>
      <dgm:t>
        <a:bodyPr/>
        <a:lstStyle/>
        <a:p>
          <a:endParaRPr lang="en-IN"/>
        </a:p>
      </dgm:t>
    </dgm:pt>
    <dgm:pt modelId="{6418BAD5-E370-4FF0-BC5A-3210E03CADBE}">
      <dgm:prSet phldrT="[Text]"/>
      <dgm:spPr/>
      <dgm:t>
        <a:bodyPr/>
        <a:lstStyle/>
        <a:p>
          <a:r>
            <a:rPr lang="en-IN" dirty="0"/>
            <a:t>University Rating</a:t>
          </a:r>
        </a:p>
      </dgm:t>
    </dgm:pt>
    <dgm:pt modelId="{27820BD7-52C7-49BA-A4E2-70D13799D8BB}" type="parTrans" cxnId="{87697F90-8646-42FB-B08E-A0331FDFFCC8}">
      <dgm:prSet/>
      <dgm:spPr/>
      <dgm:t>
        <a:bodyPr/>
        <a:lstStyle/>
        <a:p>
          <a:endParaRPr lang="en-IN"/>
        </a:p>
      </dgm:t>
    </dgm:pt>
    <dgm:pt modelId="{6597BA01-F866-48CB-AAA3-876B0DCA4229}" type="sibTrans" cxnId="{87697F90-8646-42FB-B08E-A0331FDFFCC8}">
      <dgm:prSet/>
      <dgm:spPr/>
      <dgm:t>
        <a:bodyPr/>
        <a:lstStyle/>
        <a:p>
          <a:endParaRPr lang="en-IN"/>
        </a:p>
      </dgm:t>
    </dgm:pt>
    <dgm:pt modelId="{DC4B5B67-DD9D-49EA-9A6A-602A7FC08016}">
      <dgm:prSet phldrT="[Text]"/>
      <dgm:spPr/>
      <dgm:t>
        <a:bodyPr/>
        <a:lstStyle/>
        <a:p>
          <a:r>
            <a:rPr lang="en-IN" dirty="0"/>
            <a:t>Letter of Recommendation ( LOR ) Strength</a:t>
          </a:r>
        </a:p>
      </dgm:t>
    </dgm:pt>
    <dgm:pt modelId="{7239D22E-5AD4-48B2-99A1-251957D3B533}" type="parTrans" cxnId="{AAE12951-6EDF-4684-B6EE-42E6083C3128}">
      <dgm:prSet/>
      <dgm:spPr/>
      <dgm:t>
        <a:bodyPr/>
        <a:lstStyle/>
        <a:p>
          <a:endParaRPr lang="en-IN"/>
        </a:p>
      </dgm:t>
    </dgm:pt>
    <dgm:pt modelId="{2937BF64-62C3-4D8E-9AE4-2EABCA51439E}" type="sibTrans" cxnId="{AAE12951-6EDF-4684-B6EE-42E6083C3128}">
      <dgm:prSet/>
      <dgm:spPr/>
      <dgm:t>
        <a:bodyPr/>
        <a:lstStyle/>
        <a:p>
          <a:endParaRPr lang="en-IN"/>
        </a:p>
      </dgm:t>
    </dgm:pt>
    <dgm:pt modelId="{CE0412BA-CB23-456A-AA5C-5C0DECD96D69}">
      <dgm:prSet phldrT="[Text]"/>
      <dgm:spPr/>
      <dgm:t>
        <a:bodyPr/>
        <a:lstStyle/>
        <a:p>
          <a:r>
            <a:rPr lang="en-IN" dirty="0"/>
            <a:t>Statement of Purpose ( SOP ) Strength</a:t>
          </a:r>
        </a:p>
      </dgm:t>
    </dgm:pt>
    <dgm:pt modelId="{B37AACBD-F103-4992-8E93-C220A0F55708}" type="parTrans" cxnId="{C6497A4F-31E8-47B5-AD0B-8DF61AC61F7F}">
      <dgm:prSet/>
      <dgm:spPr/>
      <dgm:t>
        <a:bodyPr/>
        <a:lstStyle/>
        <a:p>
          <a:endParaRPr lang="en-IN"/>
        </a:p>
      </dgm:t>
    </dgm:pt>
    <dgm:pt modelId="{1691D1B4-6F04-4C32-BA91-8450FFAFECB5}" type="sibTrans" cxnId="{C6497A4F-31E8-47B5-AD0B-8DF61AC61F7F}">
      <dgm:prSet/>
      <dgm:spPr/>
      <dgm:t>
        <a:bodyPr/>
        <a:lstStyle/>
        <a:p>
          <a:endParaRPr lang="en-IN"/>
        </a:p>
      </dgm:t>
    </dgm:pt>
    <dgm:pt modelId="{95D94D09-AABF-41B0-81DE-466D1E9FFD81}">
      <dgm:prSet phldrT="[Text]"/>
      <dgm:spPr/>
      <dgm:t>
        <a:bodyPr/>
        <a:lstStyle/>
        <a:p>
          <a:r>
            <a:rPr lang="en-IN" dirty="0"/>
            <a:t>Undergraduate GPA</a:t>
          </a:r>
        </a:p>
      </dgm:t>
    </dgm:pt>
    <dgm:pt modelId="{F9AF20A4-CF31-4499-AB3F-77E5C7486CB2}" type="parTrans" cxnId="{A570DCE1-79EF-4DF6-81E2-E3A03CB5F275}">
      <dgm:prSet/>
      <dgm:spPr/>
      <dgm:t>
        <a:bodyPr/>
        <a:lstStyle/>
        <a:p>
          <a:endParaRPr lang="en-IN"/>
        </a:p>
      </dgm:t>
    </dgm:pt>
    <dgm:pt modelId="{286189C1-3578-4418-B5C5-6C9B32B05641}" type="sibTrans" cxnId="{A570DCE1-79EF-4DF6-81E2-E3A03CB5F275}">
      <dgm:prSet/>
      <dgm:spPr/>
      <dgm:t>
        <a:bodyPr/>
        <a:lstStyle/>
        <a:p>
          <a:endParaRPr lang="en-IN"/>
        </a:p>
      </dgm:t>
    </dgm:pt>
    <dgm:pt modelId="{C94B7DD5-8311-45C4-820E-F28A5BCFFFCA}">
      <dgm:prSet phldrT="[Text]"/>
      <dgm:spPr/>
      <dgm:t>
        <a:bodyPr/>
        <a:lstStyle/>
        <a:p>
          <a:r>
            <a:rPr lang="en-IN" dirty="0"/>
            <a:t>Research Experience</a:t>
          </a:r>
        </a:p>
      </dgm:t>
    </dgm:pt>
    <dgm:pt modelId="{F5D1FF06-4F88-4C31-BE94-D9C553F0AFC4}" type="parTrans" cxnId="{B5E5E032-F241-4824-993A-1EF4E8408A5A}">
      <dgm:prSet/>
      <dgm:spPr/>
      <dgm:t>
        <a:bodyPr/>
        <a:lstStyle/>
        <a:p>
          <a:endParaRPr lang="en-IN"/>
        </a:p>
      </dgm:t>
    </dgm:pt>
    <dgm:pt modelId="{47F84868-450C-4491-B100-59A217C904B3}" type="sibTrans" cxnId="{B5E5E032-F241-4824-993A-1EF4E8408A5A}">
      <dgm:prSet/>
      <dgm:spPr/>
      <dgm:t>
        <a:bodyPr/>
        <a:lstStyle/>
        <a:p>
          <a:endParaRPr lang="en-IN"/>
        </a:p>
      </dgm:t>
    </dgm:pt>
    <dgm:pt modelId="{9B2C58D3-7157-4BC2-BEAF-385ABF780A84}" type="pres">
      <dgm:prSet presAssocID="{7D835AF1-E15B-4A6F-8BA4-ADBC2D0960BC}" presName="Name0" presStyleCnt="0">
        <dgm:presLayoutVars>
          <dgm:dir/>
          <dgm:resizeHandles val="exact"/>
        </dgm:presLayoutVars>
      </dgm:prSet>
      <dgm:spPr/>
    </dgm:pt>
    <dgm:pt modelId="{A496A840-FE2E-42DA-BA3F-48295D0DB132}" type="pres">
      <dgm:prSet presAssocID="{5BAA75BB-8B84-4C83-8652-3CBD5B29B8AA}" presName="node" presStyleLbl="node1" presStyleIdx="0" presStyleCnt="7">
        <dgm:presLayoutVars>
          <dgm:bulletEnabled val="1"/>
        </dgm:presLayoutVars>
      </dgm:prSet>
      <dgm:spPr/>
    </dgm:pt>
    <dgm:pt modelId="{470C5433-C12C-46E0-886F-12AD63E5A195}" type="pres">
      <dgm:prSet presAssocID="{62F7FA69-D400-429A-9EFE-785C1B15EF10}" presName="sibTrans" presStyleCnt="0"/>
      <dgm:spPr/>
    </dgm:pt>
    <dgm:pt modelId="{56A81F76-FE61-4C93-98C9-2EBAA9FF6580}" type="pres">
      <dgm:prSet presAssocID="{E7234901-26ED-4011-92DE-CB6A6F3C3A41}" presName="node" presStyleLbl="node1" presStyleIdx="1" presStyleCnt="7">
        <dgm:presLayoutVars>
          <dgm:bulletEnabled val="1"/>
        </dgm:presLayoutVars>
      </dgm:prSet>
      <dgm:spPr/>
    </dgm:pt>
    <dgm:pt modelId="{8DDDD6D7-87D2-4576-A994-EF83AA91F0DD}" type="pres">
      <dgm:prSet presAssocID="{62BF1BAB-7980-4FD3-8966-B17A3BF95E56}" presName="sibTrans" presStyleCnt="0"/>
      <dgm:spPr/>
    </dgm:pt>
    <dgm:pt modelId="{6965BE9E-A826-409A-AAFD-1406C2AA92EE}" type="pres">
      <dgm:prSet presAssocID="{6418BAD5-E370-4FF0-BC5A-3210E03CADBE}" presName="node" presStyleLbl="node1" presStyleIdx="2" presStyleCnt="7">
        <dgm:presLayoutVars>
          <dgm:bulletEnabled val="1"/>
        </dgm:presLayoutVars>
      </dgm:prSet>
      <dgm:spPr/>
    </dgm:pt>
    <dgm:pt modelId="{4148F74A-95FD-41CE-A634-AD3CB54DBF87}" type="pres">
      <dgm:prSet presAssocID="{6597BA01-F866-48CB-AAA3-876B0DCA4229}" presName="sibTrans" presStyleCnt="0"/>
      <dgm:spPr/>
    </dgm:pt>
    <dgm:pt modelId="{49DC8F02-FA61-496D-9AD0-98605DE9E401}" type="pres">
      <dgm:prSet presAssocID="{CE0412BA-CB23-456A-AA5C-5C0DECD96D69}" presName="node" presStyleLbl="node1" presStyleIdx="3" presStyleCnt="7">
        <dgm:presLayoutVars>
          <dgm:bulletEnabled val="1"/>
        </dgm:presLayoutVars>
      </dgm:prSet>
      <dgm:spPr/>
    </dgm:pt>
    <dgm:pt modelId="{832ECF97-912E-4C0D-BC21-6E9C6CFAD943}" type="pres">
      <dgm:prSet presAssocID="{1691D1B4-6F04-4C32-BA91-8450FFAFECB5}" presName="sibTrans" presStyleCnt="0"/>
      <dgm:spPr/>
    </dgm:pt>
    <dgm:pt modelId="{84AEBF13-A747-421A-9758-AEE19F8EB2FF}" type="pres">
      <dgm:prSet presAssocID="{DC4B5B67-DD9D-49EA-9A6A-602A7FC08016}" presName="node" presStyleLbl="node1" presStyleIdx="4" presStyleCnt="7">
        <dgm:presLayoutVars>
          <dgm:bulletEnabled val="1"/>
        </dgm:presLayoutVars>
      </dgm:prSet>
      <dgm:spPr/>
    </dgm:pt>
    <dgm:pt modelId="{F9831D37-FC66-495B-902C-A33A4715B133}" type="pres">
      <dgm:prSet presAssocID="{2937BF64-62C3-4D8E-9AE4-2EABCA51439E}" presName="sibTrans" presStyleCnt="0"/>
      <dgm:spPr/>
    </dgm:pt>
    <dgm:pt modelId="{ACFEF792-E024-4CBF-96AF-31ABC11D3C5B}" type="pres">
      <dgm:prSet presAssocID="{95D94D09-AABF-41B0-81DE-466D1E9FFD81}" presName="node" presStyleLbl="node1" presStyleIdx="5" presStyleCnt="7">
        <dgm:presLayoutVars>
          <dgm:bulletEnabled val="1"/>
        </dgm:presLayoutVars>
      </dgm:prSet>
      <dgm:spPr/>
    </dgm:pt>
    <dgm:pt modelId="{D4CCB064-2317-463F-BB4C-B1BC780BAE9A}" type="pres">
      <dgm:prSet presAssocID="{286189C1-3578-4418-B5C5-6C9B32B05641}" presName="sibTrans" presStyleCnt="0"/>
      <dgm:spPr/>
    </dgm:pt>
    <dgm:pt modelId="{04A15F7A-A5EE-4D45-B087-E14819AAD963}" type="pres">
      <dgm:prSet presAssocID="{C94B7DD5-8311-45C4-820E-F28A5BCFFFCA}" presName="node" presStyleLbl="node1" presStyleIdx="6" presStyleCnt="7">
        <dgm:presLayoutVars>
          <dgm:bulletEnabled val="1"/>
        </dgm:presLayoutVars>
      </dgm:prSet>
      <dgm:spPr/>
    </dgm:pt>
  </dgm:ptLst>
  <dgm:cxnLst>
    <dgm:cxn modelId="{A9932C1C-9E93-4327-962A-4B237E00E956}" type="presOf" srcId="{E7234901-26ED-4011-92DE-CB6A6F3C3A41}" destId="{56A81F76-FE61-4C93-98C9-2EBAA9FF6580}" srcOrd="0" destOrd="0" presId="urn:microsoft.com/office/officeart/2005/8/layout/hList6"/>
    <dgm:cxn modelId="{A93BB832-C682-41F0-9C29-E8139A716E27}" srcId="{7D835AF1-E15B-4A6F-8BA4-ADBC2D0960BC}" destId="{E7234901-26ED-4011-92DE-CB6A6F3C3A41}" srcOrd="1" destOrd="0" parTransId="{742DC519-7716-4827-9E00-A89AC23BD628}" sibTransId="{62BF1BAB-7980-4FD3-8966-B17A3BF95E56}"/>
    <dgm:cxn modelId="{B5E5E032-F241-4824-993A-1EF4E8408A5A}" srcId="{7D835AF1-E15B-4A6F-8BA4-ADBC2D0960BC}" destId="{C94B7DD5-8311-45C4-820E-F28A5BCFFFCA}" srcOrd="6" destOrd="0" parTransId="{F5D1FF06-4F88-4C31-BE94-D9C553F0AFC4}" sibTransId="{47F84868-450C-4491-B100-59A217C904B3}"/>
    <dgm:cxn modelId="{C6497A4F-31E8-47B5-AD0B-8DF61AC61F7F}" srcId="{7D835AF1-E15B-4A6F-8BA4-ADBC2D0960BC}" destId="{CE0412BA-CB23-456A-AA5C-5C0DECD96D69}" srcOrd="3" destOrd="0" parTransId="{B37AACBD-F103-4992-8E93-C220A0F55708}" sibTransId="{1691D1B4-6F04-4C32-BA91-8450FFAFECB5}"/>
    <dgm:cxn modelId="{AAE12951-6EDF-4684-B6EE-42E6083C3128}" srcId="{7D835AF1-E15B-4A6F-8BA4-ADBC2D0960BC}" destId="{DC4B5B67-DD9D-49EA-9A6A-602A7FC08016}" srcOrd="4" destOrd="0" parTransId="{7239D22E-5AD4-48B2-99A1-251957D3B533}" sibTransId="{2937BF64-62C3-4D8E-9AE4-2EABCA51439E}"/>
    <dgm:cxn modelId="{37771775-E05F-4C33-9B08-2B0FA9666DEC}" type="presOf" srcId="{5BAA75BB-8B84-4C83-8652-3CBD5B29B8AA}" destId="{A496A840-FE2E-42DA-BA3F-48295D0DB132}" srcOrd="0" destOrd="0" presId="urn:microsoft.com/office/officeart/2005/8/layout/hList6"/>
    <dgm:cxn modelId="{D6182077-BE08-4DBB-94B4-9A185B02E81D}" type="presOf" srcId="{95D94D09-AABF-41B0-81DE-466D1E9FFD81}" destId="{ACFEF792-E024-4CBF-96AF-31ABC11D3C5B}" srcOrd="0" destOrd="0" presId="urn:microsoft.com/office/officeart/2005/8/layout/hList6"/>
    <dgm:cxn modelId="{181AD27F-8C6D-44CD-88CD-896E282FF01C}" type="presOf" srcId="{C94B7DD5-8311-45C4-820E-F28A5BCFFFCA}" destId="{04A15F7A-A5EE-4D45-B087-E14819AAD963}" srcOrd="0" destOrd="0" presId="urn:microsoft.com/office/officeart/2005/8/layout/hList6"/>
    <dgm:cxn modelId="{87697F90-8646-42FB-B08E-A0331FDFFCC8}" srcId="{7D835AF1-E15B-4A6F-8BA4-ADBC2D0960BC}" destId="{6418BAD5-E370-4FF0-BC5A-3210E03CADBE}" srcOrd="2" destOrd="0" parTransId="{27820BD7-52C7-49BA-A4E2-70D13799D8BB}" sibTransId="{6597BA01-F866-48CB-AAA3-876B0DCA4229}"/>
    <dgm:cxn modelId="{566D1696-569D-476E-BB6F-8D150E238C75}" type="presOf" srcId="{6418BAD5-E370-4FF0-BC5A-3210E03CADBE}" destId="{6965BE9E-A826-409A-AAFD-1406C2AA92EE}" srcOrd="0" destOrd="0" presId="urn:microsoft.com/office/officeart/2005/8/layout/hList6"/>
    <dgm:cxn modelId="{93622E96-C8FA-436D-A189-A2993F3CBD02}" type="presOf" srcId="{DC4B5B67-DD9D-49EA-9A6A-602A7FC08016}" destId="{84AEBF13-A747-421A-9758-AEE19F8EB2FF}" srcOrd="0" destOrd="0" presId="urn:microsoft.com/office/officeart/2005/8/layout/hList6"/>
    <dgm:cxn modelId="{9C3927B1-C1FC-492B-85E5-A8B69B601EBB}" type="presOf" srcId="{CE0412BA-CB23-456A-AA5C-5C0DECD96D69}" destId="{49DC8F02-FA61-496D-9AD0-98605DE9E401}" srcOrd="0" destOrd="0" presId="urn:microsoft.com/office/officeart/2005/8/layout/hList6"/>
    <dgm:cxn modelId="{D7553AB1-19B4-4DA3-9A57-3B5465B2D340}" srcId="{7D835AF1-E15B-4A6F-8BA4-ADBC2D0960BC}" destId="{5BAA75BB-8B84-4C83-8652-3CBD5B29B8AA}" srcOrd="0" destOrd="0" parTransId="{91F44B73-50D4-47D0-8A44-007F386DA78F}" sibTransId="{62F7FA69-D400-429A-9EFE-785C1B15EF10}"/>
    <dgm:cxn modelId="{F8ADF5D9-C2A3-4416-82A1-8405F4B50160}" type="presOf" srcId="{7D835AF1-E15B-4A6F-8BA4-ADBC2D0960BC}" destId="{9B2C58D3-7157-4BC2-BEAF-385ABF780A84}" srcOrd="0" destOrd="0" presId="urn:microsoft.com/office/officeart/2005/8/layout/hList6"/>
    <dgm:cxn modelId="{A570DCE1-79EF-4DF6-81E2-E3A03CB5F275}" srcId="{7D835AF1-E15B-4A6F-8BA4-ADBC2D0960BC}" destId="{95D94D09-AABF-41B0-81DE-466D1E9FFD81}" srcOrd="5" destOrd="0" parTransId="{F9AF20A4-CF31-4499-AB3F-77E5C7486CB2}" sibTransId="{286189C1-3578-4418-B5C5-6C9B32B05641}"/>
    <dgm:cxn modelId="{BC579682-E12E-4C4D-925F-43E9B42B5C6B}" type="presParOf" srcId="{9B2C58D3-7157-4BC2-BEAF-385ABF780A84}" destId="{A496A840-FE2E-42DA-BA3F-48295D0DB132}" srcOrd="0" destOrd="0" presId="urn:microsoft.com/office/officeart/2005/8/layout/hList6"/>
    <dgm:cxn modelId="{354EA533-6548-4160-9799-7F8FD1D76633}" type="presParOf" srcId="{9B2C58D3-7157-4BC2-BEAF-385ABF780A84}" destId="{470C5433-C12C-46E0-886F-12AD63E5A195}" srcOrd="1" destOrd="0" presId="urn:microsoft.com/office/officeart/2005/8/layout/hList6"/>
    <dgm:cxn modelId="{3187B2A8-ECD9-4711-B37F-AEF39D427D56}" type="presParOf" srcId="{9B2C58D3-7157-4BC2-BEAF-385ABF780A84}" destId="{56A81F76-FE61-4C93-98C9-2EBAA9FF6580}" srcOrd="2" destOrd="0" presId="urn:microsoft.com/office/officeart/2005/8/layout/hList6"/>
    <dgm:cxn modelId="{01392BE7-3470-4333-BCC4-7370B6A97F3D}" type="presParOf" srcId="{9B2C58D3-7157-4BC2-BEAF-385ABF780A84}" destId="{8DDDD6D7-87D2-4576-A994-EF83AA91F0DD}" srcOrd="3" destOrd="0" presId="urn:microsoft.com/office/officeart/2005/8/layout/hList6"/>
    <dgm:cxn modelId="{22635B9D-1CCC-4E80-B2B7-EBC8BDF558B8}" type="presParOf" srcId="{9B2C58D3-7157-4BC2-BEAF-385ABF780A84}" destId="{6965BE9E-A826-409A-AAFD-1406C2AA92EE}" srcOrd="4" destOrd="0" presId="urn:microsoft.com/office/officeart/2005/8/layout/hList6"/>
    <dgm:cxn modelId="{29E38695-E241-4A0C-8BE5-B18401B2B425}" type="presParOf" srcId="{9B2C58D3-7157-4BC2-BEAF-385ABF780A84}" destId="{4148F74A-95FD-41CE-A634-AD3CB54DBF87}" srcOrd="5" destOrd="0" presId="urn:microsoft.com/office/officeart/2005/8/layout/hList6"/>
    <dgm:cxn modelId="{D37CAD24-CF27-4249-9AC9-882DEB9A2C87}" type="presParOf" srcId="{9B2C58D3-7157-4BC2-BEAF-385ABF780A84}" destId="{49DC8F02-FA61-496D-9AD0-98605DE9E401}" srcOrd="6" destOrd="0" presId="urn:microsoft.com/office/officeart/2005/8/layout/hList6"/>
    <dgm:cxn modelId="{57AAE8D8-7E20-404A-BD60-1ABCFE12F0E1}" type="presParOf" srcId="{9B2C58D3-7157-4BC2-BEAF-385ABF780A84}" destId="{832ECF97-912E-4C0D-BC21-6E9C6CFAD943}" srcOrd="7" destOrd="0" presId="urn:microsoft.com/office/officeart/2005/8/layout/hList6"/>
    <dgm:cxn modelId="{8DA0AD5E-704E-4DDB-9C9D-6357D8C752D2}" type="presParOf" srcId="{9B2C58D3-7157-4BC2-BEAF-385ABF780A84}" destId="{84AEBF13-A747-421A-9758-AEE19F8EB2FF}" srcOrd="8" destOrd="0" presId="urn:microsoft.com/office/officeart/2005/8/layout/hList6"/>
    <dgm:cxn modelId="{5B0C751A-7787-4AA4-8C7A-6BEC656B8395}" type="presParOf" srcId="{9B2C58D3-7157-4BC2-BEAF-385ABF780A84}" destId="{F9831D37-FC66-495B-902C-A33A4715B133}" srcOrd="9" destOrd="0" presId="urn:microsoft.com/office/officeart/2005/8/layout/hList6"/>
    <dgm:cxn modelId="{C5A56BC5-7676-4BA4-BEDD-0D88F349C3A4}" type="presParOf" srcId="{9B2C58D3-7157-4BC2-BEAF-385ABF780A84}" destId="{ACFEF792-E024-4CBF-96AF-31ABC11D3C5B}" srcOrd="10" destOrd="0" presId="urn:microsoft.com/office/officeart/2005/8/layout/hList6"/>
    <dgm:cxn modelId="{76C6A250-E3E6-47C1-909C-101CC9566D6E}" type="presParOf" srcId="{9B2C58D3-7157-4BC2-BEAF-385ABF780A84}" destId="{D4CCB064-2317-463F-BB4C-B1BC780BAE9A}" srcOrd="11" destOrd="0" presId="urn:microsoft.com/office/officeart/2005/8/layout/hList6"/>
    <dgm:cxn modelId="{E68CD9F1-D06F-4822-8B6B-B8677DF0A3CD}" type="presParOf" srcId="{9B2C58D3-7157-4BC2-BEAF-385ABF780A84}" destId="{04A15F7A-A5EE-4D45-B087-E14819AAD963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5A51-035D-4BF6-BCE1-3C6EA116E34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69FA4C8D-A2C7-4E62-A984-5BE6EBF730F3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F4C850E6-563F-41E3-832B-9D5DBC100B7B}" type="parTrans" cxnId="{A2816126-B62F-4037-A0FE-18C46CC0849A}">
      <dgm:prSet/>
      <dgm:spPr/>
      <dgm:t>
        <a:bodyPr/>
        <a:lstStyle/>
        <a:p>
          <a:endParaRPr lang="en-IN"/>
        </a:p>
      </dgm:t>
    </dgm:pt>
    <dgm:pt modelId="{7D9EA85E-E3F9-447C-A0D5-3580C7A0A2D3}" type="sibTrans" cxnId="{A2816126-B62F-4037-A0FE-18C46CC0849A}">
      <dgm:prSet/>
      <dgm:spPr/>
      <dgm:t>
        <a:bodyPr/>
        <a:lstStyle/>
        <a:p>
          <a:endParaRPr lang="en-IN"/>
        </a:p>
      </dgm:t>
    </dgm:pt>
    <dgm:pt modelId="{AA236130-0DB0-4283-8298-AD77A25D8112}">
      <dgm:prSet phldrT="[Text]"/>
      <dgm:spPr/>
      <dgm:t>
        <a:bodyPr/>
        <a:lstStyle/>
        <a:p>
          <a:r>
            <a:rPr lang="en-IN" dirty="0"/>
            <a:t>Feature Transformation</a:t>
          </a:r>
        </a:p>
      </dgm:t>
    </dgm:pt>
    <dgm:pt modelId="{16F57D3F-866A-4A8D-9183-1AA16BC1A4A2}" type="parTrans" cxnId="{6BFCEF1B-FA40-4E5B-B2DE-B59AC223AC45}">
      <dgm:prSet/>
      <dgm:spPr/>
      <dgm:t>
        <a:bodyPr/>
        <a:lstStyle/>
        <a:p>
          <a:endParaRPr lang="en-IN"/>
        </a:p>
      </dgm:t>
    </dgm:pt>
    <dgm:pt modelId="{DFE18C8F-51FD-4DFF-A25B-1A3072361BB6}" type="sibTrans" cxnId="{6BFCEF1B-FA40-4E5B-B2DE-B59AC223AC45}">
      <dgm:prSet/>
      <dgm:spPr/>
      <dgm:t>
        <a:bodyPr/>
        <a:lstStyle/>
        <a:p>
          <a:endParaRPr lang="en-IN"/>
        </a:p>
      </dgm:t>
    </dgm:pt>
    <dgm:pt modelId="{1922E8B4-A596-42BE-B342-ADAC24310D0F}">
      <dgm:prSet phldrT="[Text]"/>
      <dgm:spPr/>
      <dgm:t>
        <a:bodyPr/>
        <a:lstStyle/>
        <a:p>
          <a:r>
            <a:rPr lang="en-IN" dirty="0"/>
            <a:t>Feature Encoding</a:t>
          </a:r>
        </a:p>
      </dgm:t>
    </dgm:pt>
    <dgm:pt modelId="{DBD0AAD2-DED9-42C1-AE21-5DFFF18E002B}" type="parTrans" cxnId="{1F67E74C-0E3B-458F-BEE2-53B582ED38D3}">
      <dgm:prSet/>
      <dgm:spPr/>
      <dgm:t>
        <a:bodyPr/>
        <a:lstStyle/>
        <a:p>
          <a:endParaRPr lang="en-IN"/>
        </a:p>
      </dgm:t>
    </dgm:pt>
    <dgm:pt modelId="{3D05DE7E-5AF7-44FC-ADB0-50C2B0C6ABF1}" type="sibTrans" cxnId="{1F67E74C-0E3B-458F-BEE2-53B582ED38D3}">
      <dgm:prSet/>
      <dgm:spPr/>
      <dgm:t>
        <a:bodyPr/>
        <a:lstStyle/>
        <a:p>
          <a:endParaRPr lang="en-IN"/>
        </a:p>
      </dgm:t>
    </dgm:pt>
    <dgm:pt modelId="{36753378-474D-489A-96DA-20C61765E297}">
      <dgm:prSet phldrT="[Text]"/>
      <dgm:spPr/>
      <dgm:t>
        <a:bodyPr/>
        <a:lstStyle/>
        <a:p>
          <a:r>
            <a:rPr lang="en-IN" dirty="0"/>
            <a:t>Feature Discretization</a:t>
          </a:r>
        </a:p>
      </dgm:t>
    </dgm:pt>
    <dgm:pt modelId="{4165198D-779A-45A9-9B23-67B03F4D2BB3}" type="parTrans" cxnId="{B52C1865-28E4-411B-805B-EA377298741C}">
      <dgm:prSet/>
      <dgm:spPr/>
      <dgm:t>
        <a:bodyPr/>
        <a:lstStyle/>
        <a:p>
          <a:endParaRPr lang="en-IN"/>
        </a:p>
      </dgm:t>
    </dgm:pt>
    <dgm:pt modelId="{B0209064-3557-4A39-AD92-61F5E1F4C020}" type="sibTrans" cxnId="{B52C1865-28E4-411B-805B-EA377298741C}">
      <dgm:prSet/>
      <dgm:spPr/>
      <dgm:t>
        <a:bodyPr/>
        <a:lstStyle/>
        <a:p>
          <a:endParaRPr lang="en-IN"/>
        </a:p>
      </dgm:t>
    </dgm:pt>
    <dgm:pt modelId="{82C57360-8AFB-4D44-A97E-29B281BB9A71}">
      <dgm:prSet phldrT="[Text]"/>
      <dgm:spPr/>
      <dgm:t>
        <a:bodyPr/>
        <a:lstStyle/>
        <a:p>
          <a:r>
            <a:rPr lang="en-IN" dirty="0"/>
            <a:t>Feature Scaling </a:t>
          </a:r>
        </a:p>
      </dgm:t>
    </dgm:pt>
    <dgm:pt modelId="{AF105F74-CB9F-4A0C-872E-EC88D7D1D5CB}" type="parTrans" cxnId="{07BF8332-C956-4A4E-83D9-ED16147ED03D}">
      <dgm:prSet/>
      <dgm:spPr/>
      <dgm:t>
        <a:bodyPr/>
        <a:lstStyle/>
        <a:p>
          <a:endParaRPr lang="en-IN"/>
        </a:p>
      </dgm:t>
    </dgm:pt>
    <dgm:pt modelId="{5776D14E-933D-4207-AB6D-BB457E979A02}" type="sibTrans" cxnId="{07BF8332-C956-4A4E-83D9-ED16147ED03D}">
      <dgm:prSet/>
      <dgm:spPr/>
      <dgm:t>
        <a:bodyPr/>
        <a:lstStyle/>
        <a:p>
          <a:endParaRPr lang="en-IN"/>
        </a:p>
      </dgm:t>
    </dgm:pt>
    <dgm:pt modelId="{5973CA75-0236-41EB-BBA7-1BD970345B05}">
      <dgm:prSet phldrT="[Text]"/>
      <dgm:spPr/>
      <dgm:t>
        <a:bodyPr/>
        <a:lstStyle/>
        <a:p>
          <a:r>
            <a:rPr lang="en-IN" dirty="0"/>
            <a:t>Train-Test-Split</a:t>
          </a:r>
        </a:p>
      </dgm:t>
    </dgm:pt>
    <dgm:pt modelId="{D67B0D2D-C1DF-4648-9BF4-DC11093051F7}" type="parTrans" cxnId="{2F71FD92-1099-4B71-9B62-FAC3B1B8B1E5}">
      <dgm:prSet/>
      <dgm:spPr/>
      <dgm:t>
        <a:bodyPr/>
        <a:lstStyle/>
        <a:p>
          <a:endParaRPr lang="en-IN"/>
        </a:p>
      </dgm:t>
    </dgm:pt>
    <dgm:pt modelId="{5CE73EB0-E557-4792-AB54-F2EAA8CA8FFD}" type="sibTrans" cxnId="{2F71FD92-1099-4B71-9B62-FAC3B1B8B1E5}">
      <dgm:prSet/>
      <dgm:spPr/>
      <dgm:t>
        <a:bodyPr/>
        <a:lstStyle/>
        <a:p>
          <a:endParaRPr lang="en-IN"/>
        </a:p>
      </dgm:t>
    </dgm:pt>
    <dgm:pt modelId="{BEBF94B7-E93E-460E-94C4-88BAE2C67EC4}" type="pres">
      <dgm:prSet presAssocID="{8C0F5A51-035D-4BF6-BCE1-3C6EA116E345}" presName="compositeShape" presStyleCnt="0">
        <dgm:presLayoutVars>
          <dgm:chMax val="7"/>
          <dgm:dir/>
          <dgm:resizeHandles val="exact"/>
        </dgm:presLayoutVars>
      </dgm:prSet>
      <dgm:spPr/>
    </dgm:pt>
    <dgm:pt modelId="{C1D1EF9E-592A-441C-B7C5-FE0B8834977E}" type="pres">
      <dgm:prSet presAssocID="{8C0F5A51-035D-4BF6-BCE1-3C6EA116E345}" presName="wedge1" presStyleLbl="node1" presStyleIdx="0" presStyleCnt="6"/>
      <dgm:spPr/>
    </dgm:pt>
    <dgm:pt modelId="{D160115D-6EA2-4101-BF61-7126F44C2BB0}" type="pres">
      <dgm:prSet presAssocID="{8C0F5A51-035D-4BF6-BCE1-3C6EA116E345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B2AFDEF-30CF-466F-AC52-BF6D25C36F4C}" type="pres">
      <dgm:prSet presAssocID="{8C0F5A51-035D-4BF6-BCE1-3C6EA116E345}" presName="wedge2" presStyleLbl="node1" presStyleIdx="1" presStyleCnt="6"/>
      <dgm:spPr/>
    </dgm:pt>
    <dgm:pt modelId="{444408C7-8848-4927-B690-5597678AD848}" type="pres">
      <dgm:prSet presAssocID="{8C0F5A51-035D-4BF6-BCE1-3C6EA116E345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79C5B10-57FB-4427-B764-7FA8238F6594}" type="pres">
      <dgm:prSet presAssocID="{8C0F5A51-035D-4BF6-BCE1-3C6EA116E345}" presName="wedge3" presStyleLbl="node1" presStyleIdx="2" presStyleCnt="6"/>
      <dgm:spPr/>
    </dgm:pt>
    <dgm:pt modelId="{CAC43756-B9F1-4663-B533-432F787910A9}" type="pres">
      <dgm:prSet presAssocID="{8C0F5A51-035D-4BF6-BCE1-3C6EA116E345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38A35D0-F1EB-408D-B62E-CFE0140C837D}" type="pres">
      <dgm:prSet presAssocID="{8C0F5A51-035D-4BF6-BCE1-3C6EA116E345}" presName="wedge4" presStyleLbl="node1" presStyleIdx="3" presStyleCnt="6"/>
      <dgm:spPr/>
    </dgm:pt>
    <dgm:pt modelId="{0F4ECC7E-41BF-4C01-85DE-F646A6AAFDDC}" type="pres">
      <dgm:prSet presAssocID="{8C0F5A51-035D-4BF6-BCE1-3C6EA116E345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6C8EA3B-0B3F-4283-9E57-B6FE7DCD4236}" type="pres">
      <dgm:prSet presAssocID="{8C0F5A51-035D-4BF6-BCE1-3C6EA116E345}" presName="wedge5" presStyleLbl="node1" presStyleIdx="4" presStyleCnt="6"/>
      <dgm:spPr/>
    </dgm:pt>
    <dgm:pt modelId="{D2BC9E41-E02F-4F6B-930E-ED3499A97DA3}" type="pres">
      <dgm:prSet presAssocID="{8C0F5A51-035D-4BF6-BCE1-3C6EA116E345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DA8D63F-E56A-4FA5-9013-F01891FE0B4C}" type="pres">
      <dgm:prSet presAssocID="{8C0F5A51-035D-4BF6-BCE1-3C6EA116E345}" presName="wedge6" presStyleLbl="node1" presStyleIdx="5" presStyleCnt="6"/>
      <dgm:spPr/>
    </dgm:pt>
    <dgm:pt modelId="{BFEE391E-6E43-4CE9-931B-561BD885C396}" type="pres">
      <dgm:prSet presAssocID="{8C0F5A51-035D-4BF6-BCE1-3C6EA116E345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FCEF1B-FA40-4E5B-B2DE-B59AC223AC45}" srcId="{8C0F5A51-035D-4BF6-BCE1-3C6EA116E345}" destId="{AA236130-0DB0-4283-8298-AD77A25D8112}" srcOrd="3" destOrd="0" parTransId="{16F57D3F-866A-4A8D-9183-1AA16BC1A4A2}" sibTransId="{DFE18C8F-51FD-4DFF-A25B-1A3072361BB6}"/>
    <dgm:cxn modelId="{94FDC31F-09BB-4087-B000-4B1691BD7DEB}" type="presOf" srcId="{5973CA75-0236-41EB-BBA7-1BD970345B05}" destId="{EDA8D63F-E56A-4FA5-9013-F01891FE0B4C}" srcOrd="0" destOrd="0" presId="urn:microsoft.com/office/officeart/2005/8/layout/chart3"/>
    <dgm:cxn modelId="{A2816126-B62F-4037-A0FE-18C46CC0849A}" srcId="{8C0F5A51-035D-4BF6-BCE1-3C6EA116E345}" destId="{69FA4C8D-A2C7-4E62-A984-5BE6EBF730F3}" srcOrd="0" destOrd="0" parTransId="{F4C850E6-563F-41E3-832B-9D5DBC100B7B}" sibTransId="{7D9EA85E-E3F9-447C-A0D5-3580C7A0A2D3}"/>
    <dgm:cxn modelId="{07BF8332-C956-4A4E-83D9-ED16147ED03D}" srcId="{8C0F5A51-035D-4BF6-BCE1-3C6EA116E345}" destId="{82C57360-8AFB-4D44-A97E-29B281BB9A71}" srcOrd="2" destOrd="0" parTransId="{AF105F74-CB9F-4A0C-872E-EC88D7D1D5CB}" sibTransId="{5776D14E-933D-4207-AB6D-BB457E979A02}"/>
    <dgm:cxn modelId="{B52C1865-28E4-411B-805B-EA377298741C}" srcId="{8C0F5A51-035D-4BF6-BCE1-3C6EA116E345}" destId="{36753378-474D-489A-96DA-20C61765E297}" srcOrd="1" destOrd="0" parTransId="{4165198D-779A-45A9-9B23-67B03F4D2BB3}" sibTransId="{B0209064-3557-4A39-AD92-61F5E1F4C020}"/>
    <dgm:cxn modelId="{CE5E9765-D872-4FC2-9082-451EA73097FA}" type="presOf" srcId="{8C0F5A51-035D-4BF6-BCE1-3C6EA116E345}" destId="{BEBF94B7-E93E-460E-94C4-88BAE2C67EC4}" srcOrd="0" destOrd="0" presId="urn:microsoft.com/office/officeart/2005/8/layout/chart3"/>
    <dgm:cxn modelId="{F8531867-A493-4BD6-B667-25AB87D7FD50}" type="presOf" srcId="{5973CA75-0236-41EB-BBA7-1BD970345B05}" destId="{BFEE391E-6E43-4CE9-931B-561BD885C396}" srcOrd="1" destOrd="0" presId="urn:microsoft.com/office/officeart/2005/8/layout/chart3"/>
    <dgm:cxn modelId="{1F67E74C-0E3B-458F-BEE2-53B582ED38D3}" srcId="{8C0F5A51-035D-4BF6-BCE1-3C6EA116E345}" destId="{1922E8B4-A596-42BE-B342-ADAC24310D0F}" srcOrd="4" destOrd="0" parTransId="{DBD0AAD2-DED9-42C1-AE21-5DFFF18E002B}" sibTransId="{3D05DE7E-5AF7-44FC-ADB0-50C2B0C6ABF1}"/>
    <dgm:cxn modelId="{1D19F46E-1CB8-4B45-9710-3FEDFDD90073}" type="presOf" srcId="{82C57360-8AFB-4D44-A97E-29B281BB9A71}" destId="{CAC43756-B9F1-4663-B533-432F787910A9}" srcOrd="1" destOrd="0" presId="urn:microsoft.com/office/officeart/2005/8/layout/chart3"/>
    <dgm:cxn modelId="{7E4ED750-EEC8-47D1-8692-5227A1D437ED}" type="presOf" srcId="{1922E8B4-A596-42BE-B342-ADAC24310D0F}" destId="{A6C8EA3B-0B3F-4283-9E57-B6FE7DCD4236}" srcOrd="0" destOrd="0" presId="urn:microsoft.com/office/officeart/2005/8/layout/chart3"/>
    <dgm:cxn modelId="{2F71FD92-1099-4B71-9B62-FAC3B1B8B1E5}" srcId="{8C0F5A51-035D-4BF6-BCE1-3C6EA116E345}" destId="{5973CA75-0236-41EB-BBA7-1BD970345B05}" srcOrd="5" destOrd="0" parTransId="{D67B0D2D-C1DF-4648-9BF4-DC11093051F7}" sibTransId="{5CE73EB0-E557-4792-AB54-F2EAA8CA8FFD}"/>
    <dgm:cxn modelId="{CEC61198-9788-4217-9A0A-002519E088E0}" type="presOf" srcId="{82C57360-8AFB-4D44-A97E-29B281BB9A71}" destId="{379C5B10-57FB-4427-B764-7FA8238F6594}" srcOrd="0" destOrd="0" presId="urn:microsoft.com/office/officeart/2005/8/layout/chart3"/>
    <dgm:cxn modelId="{6E1F9E9B-9107-4294-93E1-A1598DF2A0BD}" type="presOf" srcId="{AA236130-0DB0-4283-8298-AD77A25D8112}" destId="{0F4ECC7E-41BF-4C01-85DE-F646A6AAFDDC}" srcOrd="1" destOrd="0" presId="urn:microsoft.com/office/officeart/2005/8/layout/chart3"/>
    <dgm:cxn modelId="{7F747AAA-ADAD-468A-8ACD-658D12831FBF}" type="presOf" srcId="{1922E8B4-A596-42BE-B342-ADAC24310D0F}" destId="{D2BC9E41-E02F-4F6B-930E-ED3499A97DA3}" srcOrd="1" destOrd="0" presId="urn:microsoft.com/office/officeart/2005/8/layout/chart3"/>
    <dgm:cxn modelId="{233931AF-851B-40AD-8596-286BEE0D5B37}" type="presOf" srcId="{36753378-474D-489A-96DA-20C61765E297}" destId="{4B2AFDEF-30CF-466F-AC52-BF6D25C36F4C}" srcOrd="0" destOrd="0" presId="urn:microsoft.com/office/officeart/2005/8/layout/chart3"/>
    <dgm:cxn modelId="{AB4420C3-6EC6-426C-B7D2-AC102C1A57F1}" type="presOf" srcId="{AA236130-0DB0-4283-8298-AD77A25D8112}" destId="{138A35D0-F1EB-408D-B62E-CFE0140C837D}" srcOrd="0" destOrd="0" presId="urn:microsoft.com/office/officeart/2005/8/layout/chart3"/>
    <dgm:cxn modelId="{FBDFB6C3-E1CE-4368-9C12-FC3C70358C16}" type="presOf" srcId="{36753378-474D-489A-96DA-20C61765E297}" destId="{444408C7-8848-4927-B690-5597678AD848}" srcOrd="1" destOrd="0" presId="urn:microsoft.com/office/officeart/2005/8/layout/chart3"/>
    <dgm:cxn modelId="{5C8E5ED7-143B-4F04-9657-510D388EB749}" type="presOf" srcId="{69FA4C8D-A2C7-4E62-A984-5BE6EBF730F3}" destId="{C1D1EF9E-592A-441C-B7C5-FE0B8834977E}" srcOrd="0" destOrd="0" presId="urn:microsoft.com/office/officeart/2005/8/layout/chart3"/>
    <dgm:cxn modelId="{591305E1-7A46-4BFD-A569-4FF697013EBC}" type="presOf" srcId="{69FA4C8D-A2C7-4E62-A984-5BE6EBF730F3}" destId="{D160115D-6EA2-4101-BF61-7126F44C2BB0}" srcOrd="1" destOrd="0" presId="urn:microsoft.com/office/officeart/2005/8/layout/chart3"/>
    <dgm:cxn modelId="{769267BD-91A5-4FF7-B0A3-10B320DB8544}" type="presParOf" srcId="{BEBF94B7-E93E-460E-94C4-88BAE2C67EC4}" destId="{C1D1EF9E-592A-441C-B7C5-FE0B8834977E}" srcOrd="0" destOrd="0" presId="urn:microsoft.com/office/officeart/2005/8/layout/chart3"/>
    <dgm:cxn modelId="{A02A3096-7EA5-4923-985C-5C0FF2019C52}" type="presParOf" srcId="{BEBF94B7-E93E-460E-94C4-88BAE2C67EC4}" destId="{D160115D-6EA2-4101-BF61-7126F44C2BB0}" srcOrd="1" destOrd="0" presId="urn:microsoft.com/office/officeart/2005/8/layout/chart3"/>
    <dgm:cxn modelId="{C63E51AA-EE75-4E32-A44C-1AF1A2B4077E}" type="presParOf" srcId="{BEBF94B7-E93E-460E-94C4-88BAE2C67EC4}" destId="{4B2AFDEF-30CF-466F-AC52-BF6D25C36F4C}" srcOrd="2" destOrd="0" presId="urn:microsoft.com/office/officeart/2005/8/layout/chart3"/>
    <dgm:cxn modelId="{096D7076-40FF-4397-A7E3-1BC5D2D936DC}" type="presParOf" srcId="{BEBF94B7-E93E-460E-94C4-88BAE2C67EC4}" destId="{444408C7-8848-4927-B690-5597678AD848}" srcOrd="3" destOrd="0" presId="urn:microsoft.com/office/officeart/2005/8/layout/chart3"/>
    <dgm:cxn modelId="{26CA494F-FD45-441E-86C1-8862F70992FF}" type="presParOf" srcId="{BEBF94B7-E93E-460E-94C4-88BAE2C67EC4}" destId="{379C5B10-57FB-4427-B764-7FA8238F6594}" srcOrd="4" destOrd="0" presId="urn:microsoft.com/office/officeart/2005/8/layout/chart3"/>
    <dgm:cxn modelId="{C42772A2-9E49-4D8B-8659-3E3E437A5AA5}" type="presParOf" srcId="{BEBF94B7-E93E-460E-94C4-88BAE2C67EC4}" destId="{CAC43756-B9F1-4663-B533-432F787910A9}" srcOrd="5" destOrd="0" presId="urn:microsoft.com/office/officeart/2005/8/layout/chart3"/>
    <dgm:cxn modelId="{2C581F65-4495-4A40-B1AA-D45A686B26B3}" type="presParOf" srcId="{BEBF94B7-E93E-460E-94C4-88BAE2C67EC4}" destId="{138A35D0-F1EB-408D-B62E-CFE0140C837D}" srcOrd="6" destOrd="0" presId="urn:microsoft.com/office/officeart/2005/8/layout/chart3"/>
    <dgm:cxn modelId="{52A42C3C-33B5-4508-BD92-BB3401298F2C}" type="presParOf" srcId="{BEBF94B7-E93E-460E-94C4-88BAE2C67EC4}" destId="{0F4ECC7E-41BF-4C01-85DE-F646A6AAFDDC}" srcOrd="7" destOrd="0" presId="urn:microsoft.com/office/officeart/2005/8/layout/chart3"/>
    <dgm:cxn modelId="{1FC30E66-35C6-41F2-9C09-FABF87548295}" type="presParOf" srcId="{BEBF94B7-E93E-460E-94C4-88BAE2C67EC4}" destId="{A6C8EA3B-0B3F-4283-9E57-B6FE7DCD4236}" srcOrd="8" destOrd="0" presId="urn:microsoft.com/office/officeart/2005/8/layout/chart3"/>
    <dgm:cxn modelId="{57D23F56-C397-4CE4-A9E6-7165256B5ABE}" type="presParOf" srcId="{BEBF94B7-E93E-460E-94C4-88BAE2C67EC4}" destId="{D2BC9E41-E02F-4F6B-930E-ED3499A97DA3}" srcOrd="9" destOrd="0" presId="urn:microsoft.com/office/officeart/2005/8/layout/chart3"/>
    <dgm:cxn modelId="{D1A80E69-F123-4B05-8752-1A708C32DDEE}" type="presParOf" srcId="{BEBF94B7-E93E-460E-94C4-88BAE2C67EC4}" destId="{EDA8D63F-E56A-4FA5-9013-F01891FE0B4C}" srcOrd="10" destOrd="0" presId="urn:microsoft.com/office/officeart/2005/8/layout/chart3"/>
    <dgm:cxn modelId="{0B941EBD-9877-466C-94B9-3EC5AB371FB0}" type="presParOf" srcId="{BEBF94B7-E93E-460E-94C4-88BAE2C67EC4}" destId="{BFEE391E-6E43-4CE9-931B-561BD885C396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1B1B54-00F1-4BFF-B3E7-C5F70B5911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219D84-D60F-49E0-8DDE-0455F39BDF6C}">
      <dgm:prSet phldrT="[Text]" custT="1"/>
      <dgm:spPr/>
      <dgm:t>
        <a:bodyPr/>
        <a:lstStyle/>
        <a:p>
          <a:r>
            <a:rPr lang="en-IN" sz="3600" dirty="0"/>
            <a:t>We will apply all the algorithm one by one and check which algorithm is actually predicting with highest accuracy. </a:t>
          </a:r>
        </a:p>
      </dgm:t>
    </dgm:pt>
    <dgm:pt modelId="{6F94D947-6C8C-4624-B4B5-94002C3F6E57}" type="parTrans" cxnId="{4C6DC200-46F4-4C2A-96A5-537FA89860F3}">
      <dgm:prSet/>
      <dgm:spPr/>
      <dgm:t>
        <a:bodyPr/>
        <a:lstStyle/>
        <a:p>
          <a:endParaRPr lang="en-IN"/>
        </a:p>
      </dgm:t>
    </dgm:pt>
    <dgm:pt modelId="{20D78942-153E-4814-9A80-51F2FEC639A0}" type="sibTrans" cxnId="{4C6DC200-46F4-4C2A-96A5-537FA89860F3}">
      <dgm:prSet/>
      <dgm:spPr/>
      <dgm:t>
        <a:bodyPr/>
        <a:lstStyle/>
        <a:p>
          <a:endParaRPr lang="en-IN"/>
        </a:p>
      </dgm:t>
    </dgm:pt>
    <dgm:pt modelId="{71CD8625-C597-4E3F-BE60-F5FC09526D6C}" type="pres">
      <dgm:prSet presAssocID="{741B1B54-00F1-4BFF-B3E7-C5F70B59113C}" presName="linear" presStyleCnt="0">
        <dgm:presLayoutVars>
          <dgm:animLvl val="lvl"/>
          <dgm:resizeHandles val="exact"/>
        </dgm:presLayoutVars>
      </dgm:prSet>
      <dgm:spPr/>
    </dgm:pt>
    <dgm:pt modelId="{76A7E96B-AD6D-4B28-A3F4-8380A6F98AC4}" type="pres">
      <dgm:prSet presAssocID="{9F219D84-D60F-49E0-8DDE-0455F39BDF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C6DC200-46F4-4C2A-96A5-537FA89860F3}" srcId="{741B1B54-00F1-4BFF-B3E7-C5F70B59113C}" destId="{9F219D84-D60F-49E0-8DDE-0455F39BDF6C}" srcOrd="0" destOrd="0" parTransId="{6F94D947-6C8C-4624-B4B5-94002C3F6E57}" sibTransId="{20D78942-153E-4814-9A80-51F2FEC639A0}"/>
    <dgm:cxn modelId="{F329610C-CD02-4996-A89A-89AD553F45FB}" type="presOf" srcId="{9F219D84-D60F-49E0-8DDE-0455F39BDF6C}" destId="{76A7E96B-AD6D-4B28-A3F4-8380A6F98AC4}" srcOrd="0" destOrd="0" presId="urn:microsoft.com/office/officeart/2005/8/layout/vList2"/>
    <dgm:cxn modelId="{12D4BC68-314B-46B8-BDEE-DFE65AC512D5}" type="presOf" srcId="{741B1B54-00F1-4BFF-B3E7-C5F70B59113C}" destId="{71CD8625-C597-4E3F-BE60-F5FC09526D6C}" srcOrd="0" destOrd="0" presId="urn:microsoft.com/office/officeart/2005/8/layout/vList2"/>
    <dgm:cxn modelId="{EF48DE87-783B-4009-A98C-65707B6ED688}" type="presParOf" srcId="{71CD8625-C597-4E3F-BE60-F5FC09526D6C}" destId="{76A7E96B-AD6D-4B28-A3F4-8380A6F98A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F1B7A-C393-4C86-AA11-14CC6106E86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594FFB4-EE67-4909-9B1B-39A33B36128C}">
      <dgm:prSet phldrT="[Text]"/>
      <dgm:spPr/>
      <dgm:t>
        <a:bodyPr/>
        <a:lstStyle/>
        <a:p>
          <a:r>
            <a:rPr lang="en-IN" dirty="0"/>
            <a:t>Train Accuracy</a:t>
          </a:r>
        </a:p>
      </dgm:t>
    </dgm:pt>
    <dgm:pt modelId="{FC520587-2144-420C-8B85-8ED596454634}" type="parTrans" cxnId="{6AE1758F-3537-4FE3-87D6-E0A49421B813}">
      <dgm:prSet/>
      <dgm:spPr/>
      <dgm:t>
        <a:bodyPr/>
        <a:lstStyle/>
        <a:p>
          <a:endParaRPr lang="en-IN"/>
        </a:p>
      </dgm:t>
    </dgm:pt>
    <dgm:pt modelId="{6E9B340F-261D-4A12-87B4-A4358881CBDD}" type="sibTrans" cxnId="{6AE1758F-3537-4FE3-87D6-E0A49421B813}">
      <dgm:prSet/>
      <dgm:spPr/>
      <dgm:t>
        <a:bodyPr/>
        <a:lstStyle/>
        <a:p>
          <a:endParaRPr lang="en-IN"/>
        </a:p>
      </dgm:t>
    </dgm:pt>
    <dgm:pt modelId="{C9CF157B-B00B-418D-B3E3-48548A888F07}">
      <dgm:prSet phldrT="[Text]"/>
      <dgm:spPr/>
      <dgm:t>
        <a:bodyPr/>
        <a:lstStyle/>
        <a:p>
          <a:r>
            <a:rPr lang="en-IN" dirty="0"/>
            <a:t>Test Accuracy</a:t>
          </a:r>
        </a:p>
      </dgm:t>
    </dgm:pt>
    <dgm:pt modelId="{F26014BD-F98B-43CF-8AA9-5AAB36D367F4}" type="parTrans" cxnId="{1C9FD1C8-E96F-4C82-8D3A-BAB2E66BF6F7}">
      <dgm:prSet/>
      <dgm:spPr/>
      <dgm:t>
        <a:bodyPr/>
        <a:lstStyle/>
        <a:p>
          <a:endParaRPr lang="en-IN"/>
        </a:p>
      </dgm:t>
    </dgm:pt>
    <dgm:pt modelId="{AB84628B-1455-49FA-B56E-B9454DBAF967}" type="sibTrans" cxnId="{1C9FD1C8-E96F-4C82-8D3A-BAB2E66BF6F7}">
      <dgm:prSet/>
      <dgm:spPr/>
      <dgm:t>
        <a:bodyPr/>
        <a:lstStyle/>
        <a:p>
          <a:endParaRPr lang="en-IN"/>
        </a:p>
      </dgm:t>
    </dgm:pt>
    <dgm:pt modelId="{43C1C1E1-8139-4813-95E0-ED1FC2C8B04A}">
      <dgm:prSet phldrT="[Text]"/>
      <dgm:spPr/>
      <dgm:t>
        <a:bodyPr/>
        <a:lstStyle/>
        <a:p>
          <a:r>
            <a:rPr lang="en-IN" dirty="0"/>
            <a:t>Cross Validation Score</a:t>
          </a:r>
        </a:p>
      </dgm:t>
    </dgm:pt>
    <dgm:pt modelId="{E1563BDB-C270-4066-8189-3682FE4B6697}" type="parTrans" cxnId="{EC94C976-4466-4DFA-881B-EA3C0E49B716}">
      <dgm:prSet/>
      <dgm:spPr/>
      <dgm:t>
        <a:bodyPr/>
        <a:lstStyle/>
        <a:p>
          <a:endParaRPr lang="en-IN"/>
        </a:p>
      </dgm:t>
    </dgm:pt>
    <dgm:pt modelId="{625E8E7F-05BB-4CEE-820E-F6B5915B79E3}" type="sibTrans" cxnId="{EC94C976-4466-4DFA-881B-EA3C0E49B716}">
      <dgm:prSet/>
      <dgm:spPr/>
      <dgm:t>
        <a:bodyPr/>
        <a:lstStyle/>
        <a:p>
          <a:endParaRPr lang="en-IN"/>
        </a:p>
      </dgm:t>
    </dgm:pt>
    <dgm:pt modelId="{A7019670-D035-4CFC-BCC9-E89CBCB11CFB}">
      <dgm:prSet phldrT="[Text]"/>
      <dgm:spPr/>
      <dgm:t>
        <a:bodyPr/>
        <a:lstStyle/>
        <a:p>
          <a:r>
            <a:rPr lang="en-IN" dirty="0"/>
            <a:t>Mean Absolute Error</a:t>
          </a:r>
        </a:p>
      </dgm:t>
    </dgm:pt>
    <dgm:pt modelId="{BAEFDCEA-E3C6-4713-B3A8-849F52A5AFDC}" type="parTrans" cxnId="{24488C72-A263-4F52-A416-6F68A27D09B3}">
      <dgm:prSet/>
      <dgm:spPr/>
      <dgm:t>
        <a:bodyPr/>
        <a:lstStyle/>
        <a:p>
          <a:endParaRPr lang="en-IN"/>
        </a:p>
      </dgm:t>
    </dgm:pt>
    <dgm:pt modelId="{C5E9FB71-21E8-423B-982D-E8EB03923D7C}" type="sibTrans" cxnId="{24488C72-A263-4F52-A416-6F68A27D09B3}">
      <dgm:prSet/>
      <dgm:spPr/>
      <dgm:t>
        <a:bodyPr/>
        <a:lstStyle/>
        <a:p>
          <a:endParaRPr lang="en-IN"/>
        </a:p>
      </dgm:t>
    </dgm:pt>
    <dgm:pt modelId="{37E9E861-CCCA-4B66-89FA-F7523F876A33}">
      <dgm:prSet phldrT="[Text]"/>
      <dgm:spPr/>
      <dgm:t>
        <a:bodyPr/>
        <a:lstStyle/>
        <a:p>
          <a:r>
            <a:rPr lang="en-IN" dirty="0"/>
            <a:t>Mean Squared Error</a:t>
          </a:r>
        </a:p>
      </dgm:t>
    </dgm:pt>
    <dgm:pt modelId="{BC812132-4C72-4469-B1D9-ADDD5384C047}" type="parTrans" cxnId="{B65476C9-0074-4FF7-8D39-FED8895D1E52}">
      <dgm:prSet/>
      <dgm:spPr/>
      <dgm:t>
        <a:bodyPr/>
        <a:lstStyle/>
        <a:p>
          <a:endParaRPr lang="en-IN"/>
        </a:p>
      </dgm:t>
    </dgm:pt>
    <dgm:pt modelId="{97983C97-9154-424C-9EA9-4EB878E99CD2}" type="sibTrans" cxnId="{B65476C9-0074-4FF7-8D39-FED8895D1E52}">
      <dgm:prSet/>
      <dgm:spPr/>
      <dgm:t>
        <a:bodyPr/>
        <a:lstStyle/>
        <a:p>
          <a:endParaRPr lang="en-IN"/>
        </a:p>
      </dgm:t>
    </dgm:pt>
    <dgm:pt modelId="{56ED136B-4AA7-457E-B986-431831045D2A}">
      <dgm:prSet phldrT="[Text]"/>
      <dgm:spPr/>
      <dgm:t>
        <a:bodyPr/>
        <a:lstStyle/>
        <a:p>
          <a:r>
            <a:rPr lang="en-IN" dirty="0"/>
            <a:t>Root Mean Squared Error</a:t>
          </a:r>
        </a:p>
      </dgm:t>
    </dgm:pt>
    <dgm:pt modelId="{747E2907-CBBC-4494-9B7D-ED434C3D3584}" type="parTrans" cxnId="{292E644E-D779-435C-B230-52B5931B4840}">
      <dgm:prSet/>
      <dgm:spPr/>
      <dgm:t>
        <a:bodyPr/>
        <a:lstStyle/>
        <a:p>
          <a:endParaRPr lang="en-IN"/>
        </a:p>
      </dgm:t>
    </dgm:pt>
    <dgm:pt modelId="{C8D924AD-6918-4309-A211-97D01EFD78A6}" type="sibTrans" cxnId="{292E644E-D779-435C-B230-52B5931B4840}">
      <dgm:prSet/>
      <dgm:spPr/>
      <dgm:t>
        <a:bodyPr/>
        <a:lstStyle/>
        <a:p>
          <a:endParaRPr lang="en-IN"/>
        </a:p>
      </dgm:t>
    </dgm:pt>
    <dgm:pt modelId="{D7CB20BE-C04E-4186-8116-BCC7FD6A3341}" type="pres">
      <dgm:prSet presAssocID="{E2DF1B7A-C393-4C86-AA11-14CC6106E86D}" presName="diagram" presStyleCnt="0">
        <dgm:presLayoutVars>
          <dgm:dir/>
          <dgm:resizeHandles val="exact"/>
        </dgm:presLayoutVars>
      </dgm:prSet>
      <dgm:spPr/>
    </dgm:pt>
    <dgm:pt modelId="{B4399106-664A-486E-B6D6-6254758222BC}" type="pres">
      <dgm:prSet presAssocID="{E594FFB4-EE67-4909-9B1B-39A33B36128C}" presName="node" presStyleLbl="node1" presStyleIdx="0" presStyleCnt="6">
        <dgm:presLayoutVars>
          <dgm:bulletEnabled val="1"/>
        </dgm:presLayoutVars>
      </dgm:prSet>
      <dgm:spPr/>
    </dgm:pt>
    <dgm:pt modelId="{C92B753C-7EDB-4DBC-A95F-A9D3E82CDADB}" type="pres">
      <dgm:prSet presAssocID="{6E9B340F-261D-4A12-87B4-A4358881CBDD}" presName="sibTrans" presStyleCnt="0"/>
      <dgm:spPr/>
    </dgm:pt>
    <dgm:pt modelId="{E87A02CF-AD60-4C91-9D21-3B16B30B95AF}" type="pres">
      <dgm:prSet presAssocID="{C9CF157B-B00B-418D-B3E3-48548A888F07}" presName="node" presStyleLbl="node1" presStyleIdx="1" presStyleCnt="6">
        <dgm:presLayoutVars>
          <dgm:bulletEnabled val="1"/>
        </dgm:presLayoutVars>
      </dgm:prSet>
      <dgm:spPr/>
    </dgm:pt>
    <dgm:pt modelId="{8EC9AEFE-160E-484F-A29B-B23EE3B494D8}" type="pres">
      <dgm:prSet presAssocID="{AB84628B-1455-49FA-B56E-B9454DBAF967}" presName="sibTrans" presStyleCnt="0"/>
      <dgm:spPr/>
    </dgm:pt>
    <dgm:pt modelId="{2E3A6590-AE58-40AE-97AA-A7381F161FF0}" type="pres">
      <dgm:prSet presAssocID="{43C1C1E1-8139-4813-95E0-ED1FC2C8B04A}" presName="node" presStyleLbl="node1" presStyleIdx="2" presStyleCnt="6">
        <dgm:presLayoutVars>
          <dgm:bulletEnabled val="1"/>
        </dgm:presLayoutVars>
      </dgm:prSet>
      <dgm:spPr/>
    </dgm:pt>
    <dgm:pt modelId="{5E38C4D6-9BA4-4CB4-9821-DBEE1D890C87}" type="pres">
      <dgm:prSet presAssocID="{625E8E7F-05BB-4CEE-820E-F6B5915B79E3}" presName="sibTrans" presStyleCnt="0"/>
      <dgm:spPr/>
    </dgm:pt>
    <dgm:pt modelId="{AF3281EC-D7F2-4A1E-A815-24544A81B834}" type="pres">
      <dgm:prSet presAssocID="{A7019670-D035-4CFC-BCC9-E89CBCB11CFB}" presName="node" presStyleLbl="node1" presStyleIdx="3" presStyleCnt="6">
        <dgm:presLayoutVars>
          <dgm:bulletEnabled val="1"/>
        </dgm:presLayoutVars>
      </dgm:prSet>
      <dgm:spPr/>
    </dgm:pt>
    <dgm:pt modelId="{2572DAC6-75EA-475E-B969-3FEC0E864F68}" type="pres">
      <dgm:prSet presAssocID="{C5E9FB71-21E8-423B-982D-E8EB03923D7C}" presName="sibTrans" presStyleCnt="0"/>
      <dgm:spPr/>
    </dgm:pt>
    <dgm:pt modelId="{53AA47D1-6F50-4A1F-AF7D-BF6F04C940D1}" type="pres">
      <dgm:prSet presAssocID="{37E9E861-CCCA-4B66-89FA-F7523F876A33}" presName="node" presStyleLbl="node1" presStyleIdx="4" presStyleCnt="6">
        <dgm:presLayoutVars>
          <dgm:bulletEnabled val="1"/>
        </dgm:presLayoutVars>
      </dgm:prSet>
      <dgm:spPr/>
    </dgm:pt>
    <dgm:pt modelId="{EFBF89FD-E173-4DD5-ABB0-F3F57629003A}" type="pres">
      <dgm:prSet presAssocID="{97983C97-9154-424C-9EA9-4EB878E99CD2}" presName="sibTrans" presStyleCnt="0"/>
      <dgm:spPr/>
    </dgm:pt>
    <dgm:pt modelId="{A5067D6C-EE3A-47DE-B522-1F4DE8E1E2DC}" type="pres">
      <dgm:prSet presAssocID="{56ED136B-4AA7-457E-B986-431831045D2A}" presName="node" presStyleLbl="node1" presStyleIdx="5" presStyleCnt="6">
        <dgm:presLayoutVars>
          <dgm:bulletEnabled val="1"/>
        </dgm:presLayoutVars>
      </dgm:prSet>
      <dgm:spPr/>
    </dgm:pt>
  </dgm:ptLst>
  <dgm:cxnLst>
    <dgm:cxn modelId="{292E644E-D779-435C-B230-52B5931B4840}" srcId="{E2DF1B7A-C393-4C86-AA11-14CC6106E86D}" destId="{56ED136B-4AA7-457E-B986-431831045D2A}" srcOrd="5" destOrd="0" parTransId="{747E2907-CBBC-4494-9B7D-ED434C3D3584}" sibTransId="{C8D924AD-6918-4309-A211-97D01EFD78A6}"/>
    <dgm:cxn modelId="{5A850470-627A-4D15-80FF-DF26CEB9D859}" type="presOf" srcId="{A7019670-D035-4CFC-BCC9-E89CBCB11CFB}" destId="{AF3281EC-D7F2-4A1E-A815-24544A81B834}" srcOrd="0" destOrd="0" presId="urn:microsoft.com/office/officeart/2005/8/layout/default"/>
    <dgm:cxn modelId="{38BDEE71-529B-418E-98FF-B68544BEF039}" type="presOf" srcId="{37E9E861-CCCA-4B66-89FA-F7523F876A33}" destId="{53AA47D1-6F50-4A1F-AF7D-BF6F04C940D1}" srcOrd="0" destOrd="0" presId="urn:microsoft.com/office/officeart/2005/8/layout/default"/>
    <dgm:cxn modelId="{24488C72-A263-4F52-A416-6F68A27D09B3}" srcId="{E2DF1B7A-C393-4C86-AA11-14CC6106E86D}" destId="{A7019670-D035-4CFC-BCC9-E89CBCB11CFB}" srcOrd="3" destOrd="0" parTransId="{BAEFDCEA-E3C6-4713-B3A8-849F52A5AFDC}" sibTransId="{C5E9FB71-21E8-423B-982D-E8EB03923D7C}"/>
    <dgm:cxn modelId="{EC94C976-4466-4DFA-881B-EA3C0E49B716}" srcId="{E2DF1B7A-C393-4C86-AA11-14CC6106E86D}" destId="{43C1C1E1-8139-4813-95E0-ED1FC2C8B04A}" srcOrd="2" destOrd="0" parTransId="{E1563BDB-C270-4066-8189-3682FE4B6697}" sibTransId="{625E8E7F-05BB-4CEE-820E-F6B5915B79E3}"/>
    <dgm:cxn modelId="{6AE1758F-3537-4FE3-87D6-E0A49421B813}" srcId="{E2DF1B7A-C393-4C86-AA11-14CC6106E86D}" destId="{E594FFB4-EE67-4909-9B1B-39A33B36128C}" srcOrd="0" destOrd="0" parTransId="{FC520587-2144-420C-8B85-8ED596454634}" sibTransId="{6E9B340F-261D-4A12-87B4-A4358881CBDD}"/>
    <dgm:cxn modelId="{1D0B7E98-42F9-45E9-A90A-02D1D2F9B61D}" type="presOf" srcId="{E2DF1B7A-C393-4C86-AA11-14CC6106E86D}" destId="{D7CB20BE-C04E-4186-8116-BCC7FD6A3341}" srcOrd="0" destOrd="0" presId="urn:microsoft.com/office/officeart/2005/8/layout/default"/>
    <dgm:cxn modelId="{F5EFD2BA-9B25-4AB5-B347-AA274B4E3BFC}" type="presOf" srcId="{C9CF157B-B00B-418D-B3E3-48548A888F07}" destId="{E87A02CF-AD60-4C91-9D21-3B16B30B95AF}" srcOrd="0" destOrd="0" presId="urn:microsoft.com/office/officeart/2005/8/layout/default"/>
    <dgm:cxn modelId="{13A3C5C5-5939-4BB8-867D-A18DCC1892E2}" type="presOf" srcId="{E594FFB4-EE67-4909-9B1B-39A33B36128C}" destId="{B4399106-664A-486E-B6D6-6254758222BC}" srcOrd="0" destOrd="0" presId="urn:microsoft.com/office/officeart/2005/8/layout/default"/>
    <dgm:cxn modelId="{1C9FD1C8-E96F-4C82-8D3A-BAB2E66BF6F7}" srcId="{E2DF1B7A-C393-4C86-AA11-14CC6106E86D}" destId="{C9CF157B-B00B-418D-B3E3-48548A888F07}" srcOrd="1" destOrd="0" parTransId="{F26014BD-F98B-43CF-8AA9-5AAB36D367F4}" sibTransId="{AB84628B-1455-49FA-B56E-B9454DBAF967}"/>
    <dgm:cxn modelId="{B65476C9-0074-4FF7-8D39-FED8895D1E52}" srcId="{E2DF1B7A-C393-4C86-AA11-14CC6106E86D}" destId="{37E9E861-CCCA-4B66-89FA-F7523F876A33}" srcOrd="4" destOrd="0" parTransId="{BC812132-4C72-4469-B1D9-ADDD5384C047}" sibTransId="{97983C97-9154-424C-9EA9-4EB878E99CD2}"/>
    <dgm:cxn modelId="{9737F2DF-1707-4954-9594-7BEF019F568A}" type="presOf" srcId="{56ED136B-4AA7-457E-B986-431831045D2A}" destId="{A5067D6C-EE3A-47DE-B522-1F4DE8E1E2DC}" srcOrd="0" destOrd="0" presId="urn:microsoft.com/office/officeart/2005/8/layout/default"/>
    <dgm:cxn modelId="{9BFFA0F4-B16B-4C38-A5B9-0C6656650AB3}" type="presOf" srcId="{43C1C1E1-8139-4813-95E0-ED1FC2C8B04A}" destId="{2E3A6590-AE58-40AE-97AA-A7381F161FF0}" srcOrd="0" destOrd="0" presId="urn:microsoft.com/office/officeart/2005/8/layout/default"/>
    <dgm:cxn modelId="{6A81E20B-11CE-4CD0-8CC5-CDA9DBE287E7}" type="presParOf" srcId="{D7CB20BE-C04E-4186-8116-BCC7FD6A3341}" destId="{B4399106-664A-486E-B6D6-6254758222BC}" srcOrd="0" destOrd="0" presId="urn:microsoft.com/office/officeart/2005/8/layout/default"/>
    <dgm:cxn modelId="{D2FCBCE4-4726-47C8-BBD8-2533CB5C0318}" type="presParOf" srcId="{D7CB20BE-C04E-4186-8116-BCC7FD6A3341}" destId="{C92B753C-7EDB-4DBC-A95F-A9D3E82CDADB}" srcOrd="1" destOrd="0" presId="urn:microsoft.com/office/officeart/2005/8/layout/default"/>
    <dgm:cxn modelId="{F1BC0DF2-08B9-4928-9C2C-24B9E51606B3}" type="presParOf" srcId="{D7CB20BE-C04E-4186-8116-BCC7FD6A3341}" destId="{E87A02CF-AD60-4C91-9D21-3B16B30B95AF}" srcOrd="2" destOrd="0" presId="urn:microsoft.com/office/officeart/2005/8/layout/default"/>
    <dgm:cxn modelId="{C268B03C-F21E-4E03-AA91-1C4E13DBEF42}" type="presParOf" srcId="{D7CB20BE-C04E-4186-8116-BCC7FD6A3341}" destId="{8EC9AEFE-160E-484F-A29B-B23EE3B494D8}" srcOrd="3" destOrd="0" presId="urn:microsoft.com/office/officeart/2005/8/layout/default"/>
    <dgm:cxn modelId="{6635296E-A235-402A-B65F-F7A3FF047B04}" type="presParOf" srcId="{D7CB20BE-C04E-4186-8116-BCC7FD6A3341}" destId="{2E3A6590-AE58-40AE-97AA-A7381F161FF0}" srcOrd="4" destOrd="0" presId="urn:microsoft.com/office/officeart/2005/8/layout/default"/>
    <dgm:cxn modelId="{B40DBA9E-1358-4560-915D-5A02C2F2A767}" type="presParOf" srcId="{D7CB20BE-C04E-4186-8116-BCC7FD6A3341}" destId="{5E38C4D6-9BA4-4CB4-9821-DBEE1D890C87}" srcOrd="5" destOrd="0" presId="urn:microsoft.com/office/officeart/2005/8/layout/default"/>
    <dgm:cxn modelId="{521688A4-30C7-42A8-B7A5-DF1B4A43E872}" type="presParOf" srcId="{D7CB20BE-C04E-4186-8116-BCC7FD6A3341}" destId="{AF3281EC-D7F2-4A1E-A815-24544A81B834}" srcOrd="6" destOrd="0" presId="urn:microsoft.com/office/officeart/2005/8/layout/default"/>
    <dgm:cxn modelId="{CAC2E079-2644-4FF4-95B7-2CB980EE2AF5}" type="presParOf" srcId="{D7CB20BE-C04E-4186-8116-BCC7FD6A3341}" destId="{2572DAC6-75EA-475E-B969-3FEC0E864F68}" srcOrd="7" destOrd="0" presId="urn:microsoft.com/office/officeart/2005/8/layout/default"/>
    <dgm:cxn modelId="{377434FF-1E91-4BF7-AA9D-0800FF65BFEA}" type="presParOf" srcId="{D7CB20BE-C04E-4186-8116-BCC7FD6A3341}" destId="{53AA47D1-6F50-4A1F-AF7D-BF6F04C940D1}" srcOrd="8" destOrd="0" presId="urn:microsoft.com/office/officeart/2005/8/layout/default"/>
    <dgm:cxn modelId="{DE31532C-D888-4F0C-8847-5CA5008B0101}" type="presParOf" srcId="{D7CB20BE-C04E-4186-8116-BCC7FD6A3341}" destId="{EFBF89FD-E173-4DD5-ABB0-F3F57629003A}" srcOrd="9" destOrd="0" presId="urn:microsoft.com/office/officeart/2005/8/layout/default"/>
    <dgm:cxn modelId="{58E49E8B-77A5-4484-B595-E7612CF0B9C7}" type="presParOf" srcId="{D7CB20BE-C04E-4186-8116-BCC7FD6A3341}" destId="{A5067D6C-EE3A-47DE-B522-1F4DE8E1E2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69216-E2D5-4DB9-B2AA-8E463F59BEAA}">
      <dsp:nvSpPr>
        <dsp:cNvPr id="0" name=""/>
        <dsp:cNvSpPr/>
      </dsp:nvSpPr>
      <dsp:spPr>
        <a:xfrm>
          <a:off x="1644717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953BA-638D-4A70-A37E-67A523D14186}">
      <dsp:nvSpPr>
        <dsp:cNvPr id="0" name=""/>
        <dsp:cNvSpPr/>
      </dsp:nvSpPr>
      <dsp:spPr>
        <a:xfrm>
          <a:off x="4354051" y="542098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Algorithms</a:t>
          </a:r>
        </a:p>
      </dsp:txBody>
      <dsp:txXfrm>
        <a:off x="4374949" y="562996"/>
        <a:ext cx="3480337" cy="386299"/>
      </dsp:txXfrm>
    </dsp:sp>
    <dsp:sp modelId="{8ACEFF6E-159A-436F-A1DB-4FD19D63D2F9}">
      <dsp:nvSpPr>
        <dsp:cNvPr id="0" name=""/>
        <dsp:cNvSpPr/>
      </dsp:nvSpPr>
      <dsp:spPr>
        <a:xfrm>
          <a:off x="4354051" y="1023706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Steps</a:t>
          </a:r>
        </a:p>
      </dsp:txBody>
      <dsp:txXfrm>
        <a:off x="4374949" y="1044604"/>
        <a:ext cx="3480337" cy="386299"/>
      </dsp:txXfrm>
    </dsp:sp>
    <dsp:sp modelId="{276B0AD0-0002-4AAE-B4AE-73CFB1E9B7C6}">
      <dsp:nvSpPr>
        <dsp:cNvPr id="0" name=""/>
        <dsp:cNvSpPr/>
      </dsp:nvSpPr>
      <dsp:spPr>
        <a:xfrm>
          <a:off x="4354051" y="1505313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Business Understanding</a:t>
          </a:r>
        </a:p>
      </dsp:txBody>
      <dsp:txXfrm>
        <a:off x="4374949" y="1526211"/>
        <a:ext cx="3480337" cy="386299"/>
      </dsp:txXfrm>
    </dsp:sp>
    <dsp:sp modelId="{49E75451-73F7-4997-B934-85C33C3F1E2F}">
      <dsp:nvSpPr>
        <dsp:cNvPr id="0" name=""/>
        <dsp:cNvSpPr/>
      </dsp:nvSpPr>
      <dsp:spPr>
        <a:xfrm>
          <a:off x="4354051" y="1986921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Understanding</a:t>
          </a:r>
        </a:p>
      </dsp:txBody>
      <dsp:txXfrm>
        <a:off x="4374949" y="2007819"/>
        <a:ext cx="3480337" cy="386299"/>
      </dsp:txXfrm>
    </dsp:sp>
    <dsp:sp modelId="{333C64BE-1DA2-410C-8E7B-A00E4FBD0902}">
      <dsp:nvSpPr>
        <dsp:cNvPr id="0" name=""/>
        <dsp:cNvSpPr/>
      </dsp:nvSpPr>
      <dsp:spPr>
        <a:xfrm>
          <a:off x="4354051" y="2468529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Preprocessing</a:t>
          </a:r>
        </a:p>
      </dsp:txBody>
      <dsp:txXfrm>
        <a:off x="4374949" y="2489427"/>
        <a:ext cx="3480337" cy="386299"/>
      </dsp:txXfrm>
    </dsp:sp>
    <dsp:sp modelId="{54441920-442B-4986-A095-5704CD24AAE5}">
      <dsp:nvSpPr>
        <dsp:cNvPr id="0" name=""/>
        <dsp:cNvSpPr/>
      </dsp:nvSpPr>
      <dsp:spPr>
        <a:xfrm>
          <a:off x="4354051" y="2950137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Modelling</a:t>
          </a:r>
        </a:p>
      </dsp:txBody>
      <dsp:txXfrm>
        <a:off x="4374949" y="2971035"/>
        <a:ext cx="3480337" cy="386299"/>
      </dsp:txXfrm>
    </dsp:sp>
    <dsp:sp modelId="{712A60D8-C938-4DF1-93CA-00FA4FD986AD}">
      <dsp:nvSpPr>
        <dsp:cNvPr id="0" name=""/>
        <dsp:cNvSpPr/>
      </dsp:nvSpPr>
      <dsp:spPr>
        <a:xfrm>
          <a:off x="4354051" y="3431745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Evaluation</a:t>
          </a:r>
        </a:p>
      </dsp:txBody>
      <dsp:txXfrm>
        <a:off x="4374949" y="3452643"/>
        <a:ext cx="3480337" cy="386299"/>
      </dsp:txXfrm>
    </dsp:sp>
    <dsp:sp modelId="{D1B2A8CA-EA80-4CB2-99E7-C26A5674EAF0}">
      <dsp:nvSpPr>
        <dsp:cNvPr id="0" name=""/>
        <dsp:cNvSpPr/>
      </dsp:nvSpPr>
      <dsp:spPr>
        <a:xfrm>
          <a:off x="4354051" y="3913353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Selection</a:t>
          </a:r>
        </a:p>
      </dsp:txBody>
      <dsp:txXfrm>
        <a:off x="4374949" y="3934251"/>
        <a:ext cx="3480337" cy="386299"/>
      </dsp:txXfrm>
    </dsp:sp>
    <dsp:sp modelId="{8179A3FF-30CC-48F3-B862-72575638647B}">
      <dsp:nvSpPr>
        <dsp:cNvPr id="0" name=""/>
        <dsp:cNvSpPr/>
      </dsp:nvSpPr>
      <dsp:spPr>
        <a:xfrm>
          <a:off x="4354051" y="4394960"/>
          <a:ext cx="3522133" cy="4280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Deployment</a:t>
          </a:r>
        </a:p>
      </dsp:txBody>
      <dsp:txXfrm>
        <a:off x="4374949" y="4415858"/>
        <a:ext cx="3480337" cy="386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C167A-4662-4810-B131-443328E0F1B5}">
      <dsp:nvSpPr>
        <dsp:cNvPr id="0" name=""/>
        <dsp:cNvSpPr/>
      </dsp:nvSpPr>
      <dsp:spPr>
        <a:xfrm>
          <a:off x="0" y="461879"/>
          <a:ext cx="921774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Train Accuracy = Test Accuracy ( Under 5% Error )</a:t>
          </a:r>
        </a:p>
      </dsp:txBody>
      <dsp:txXfrm>
        <a:off x="33127" y="495006"/>
        <a:ext cx="9151490" cy="612346"/>
      </dsp:txXfrm>
    </dsp:sp>
    <dsp:sp modelId="{88A6AC6C-284F-4EC2-821C-691F961C0062}">
      <dsp:nvSpPr>
        <dsp:cNvPr id="0" name=""/>
        <dsp:cNvSpPr/>
      </dsp:nvSpPr>
      <dsp:spPr>
        <a:xfrm>
          <a:off x="0" y="1215759"/>
          <a:ext cx="9217744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Train Accuracy = Cross Validation Score (Under 5% Error)</a:t>
          </a:r>
        </a:p>
      </dsp:txBody>
      <dsp:txXfrm>
        <a:off x="33127" y="1248886"/>
        <a:ext cx="9151490" cy="6123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2923B-1441-4881-B6D0-146652976E1E}">
      <dsp:nvSpPr>
        <dsp:cNvPr id="0" name=""/>
        <dsp:cNvSpPr/>
      </dsp:nvSpPr>
      <dsp:spPr>
        <a:xfrm>
          <a:off x="39834" y="166970"/>
          <a:ext cx="1983133" cy="1189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Underfitting</a:t>
          </a:r>
        </a:p>
      </dsp:txBody>
      <dsp:txXfrm>
        <a:off x="39834" y="166970"/>
        <a:ext cx="1983133" cy="1189880"/>
      </dsp:txXfrm>
    </dsp:sp>
    <dsp:sp modelId="{C71F9D4C-0DAD-4E69-8DE9-2767139FB2E4}">
      <dsp:nvSpPr>
        <dsp:cNvPr id="0" name=""/>
        <dsp:cNvSpPr/>
      </dsp:nvSpPr>
      <dsp:spPr>
        <a:xfrm>
          <a:off x="2175866" y="166970"/>
          <a:ext cx="1983133" cy="1189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Overfitting</a:t>
          </a:r>
        </a:p>
      </dsp:txBody>
      <dsp:txXfrm>
        <a:off x="2175866" y="166970"/>
        <a:ext cx="1983133" cy="11898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5280-9ED5-482C-870B-F62F3B89F255}">
      <dsp:nvSpPr>
        <dsp:cNvPr id="0" name=""/>
        <dsp:cNvSpPr/>
      </dsp:nvSpPr>
      <dsp:spPr>
        <a:xfrm>
          <a:off x="0" y="4010"/>
          <a:ext cx="763311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There are two problem :</a:t>
          </a:r>
        </a:p>
      </dsp:txBody>
      <dsp:txXfrm>
        <a:off x="34269" y="38279"/>
        <a:ext cx="7564572" cy="6334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C167A-4662-4810-B131-443328E0F1B5}">
      <dsp:nvSpPr>
        <dsp:cNvPr id="0" name=""/>
        <dsp:cNvSpPr/>
      </dsp:nvSpPr>
      <dsp:spPr>
        <a:xfrm>
          <a:off x="0" y="27578"/>
          <a:ext cx="9217744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Model is best which is predicting with high accuracy but it must satisfies the evaluation condition.</a:t>
          </a:r>
        </a:p>
      </dsp:txBody>
      <dsp:txXfrm>
        <a:off x="54659" y="82237"/>
        <a:ext cx="9108426" cy="1010372"/>
      </dsp:txXfrm>
    </dsp:sp>
    <dsp:sp modelId="{88A6AC6C-284F-4EC2-821C-691F961C0062}">
      <dsp:nvSpPr>
        <dsp:cNvPr id="0" name=""/>
        <dsp:cNvSpPr/>
      </dsp:nvSpPr>
      <dsp:spPr>
        <a:xfrm>
          <a:off x="0" y="1228308"/>
          <a:ext cx="9217744" cy="1119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We have to choose that model which causes less error.</a:t>
          </a:r>
        </a:p>
      </dsp:txBody>
      <dsp:txXfrm>
        <a:off x="54659" y="1282967"/>
        <a:ext cx="9108426" cy="10103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C167A-4662-4810-B131-443328E0F1B5}">
      <dsp:nvSpPr>
        <dsp:cNvPr id="0" name=""/>
        <dsp:cNvSpPr/>
      </dsp:nvSpPr>
      <dsp:spPr>
        <a:xfrm>
          <a:off x="0" y="31397"/>
          <a:ext cx="9217744" cy="231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We will create a website for this model to predict the chances of selection by using </a:t>
          </a:r>
          <a:r>
            <a:rPr lang="en-IN" sz="4400" kern="1200" dirty="0" err="1"/>
            <a:t>Streamlit</a:t>
          </a:r>
          <a:r>
            <a:rPr lang="en-IN" sz="4400" kern="1200" dirty="0"/>
            <a:t>.</a:t>
          </a:r>
        </a:p>
      </dsp:txBody>
      <dsp:txXfrm>
        <a:off x="113087" y="144484"/>
        <a:ext cx="8991570" cy="20904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C167A-4662-4810-B131-443328E0F1B5}">
      <dsp:nvSpPr>
        <dsp:cNvPr id="0" name=""/>
        <dsp:cNvSpPr/>
      </dsp:nvSpPr>
      <dsp:spPr>
        <a:xfrm>
          <a:off x="0" y="31397"/>
          <a:ext cx="9217744" cy="231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Thank</a:t>
          </a:r>
          <a:r>
            <a:rPr lang="en-IN" sz="4400" kern="1200" baseline="0" dirty="0"/>
            <a:t> You For Watching this Video. Please Don’t Forget to Like, Share and Subscribe.</a:t>
          </a:r>
          <a:endParaRPr lang="en-IN" sz="4400" kern="1200" dirty="0"/>
        </a:p>
      </dsp:txBody>
      <dsp:txXfrm>
        <a:off x="113087" y="144484"/>
        <a:ext cx="8991570" cy="209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76DB6-6128-4E35-910A-F15010266B0E}">
      <dsp:nvSpPr>
        <dsp:cNvPr id="0" name=""/>
        <dsp:cNvSpPr/>
      </dsp:nvSpPr>
      <dsp:spPr>
        <a:xfrm>
          <a:off x="4723" y="2688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Linear Regression</a:t>
          </a:r>
        </a:p>
      </dsp:txBody>
      <dsp:txXfrm>
        <a:off x="45754" y="43719"/>
        <a:ext cx="1318833" cy="2479104"/>
      </dsp:txXfrm>
    </dsp:sp>
    <dsp:sp modelId="{C37BE0D1-CE85-4AE8-8D68-1A7E92A4169F}">
      <dsp:nvSpPr>
        <dsp:cNvPr id="0" name=""/>
        <dsp:cNvSpPr/>
      </dsp:nvSpPr>
      <dsp:spPr>
        <a:xfrm>
          <a:off x="4723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Polynomial Regression</a:t>
          </a:r>
        </a:p>
      </dsp:txBody>
      <dsp:txXfrm>
        <a:off x="45754" y="2895842"/>
        <a:ext cx="1318833" cy="2479104"/>
      </dsp:txXfrm>
    </dsp:sp>
    <dsp:sp modelId="{CD286BC9-0B00-46E2-8174-95B76592D4E4}">
      <dsp:nvSpPr>
        <dsp:cNvPr id="0" name=""/>
        <dsp:cNvSpPr/>
      </dsp:nvSpPr>
      <dsp:spPr>
        <a:xfrm>
          <a:off x="1640968" y="2688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Ridge</a:t>
          </a:r>
        </a:p>
      </dsp:txBody>
      <dsp:txXfrm>
        <a:off x="1681999" y="43719"/>
        <a:ext cx="1318833" cy="2479104"/>
      </dsp:txXfrm>
    </dsp:sp>
    <dsp:sp modelId="{4867D472-6434-45D7-AF18-B4A7920DADD2}">
      <dsp:nvSpPr>
        <dsp:cNvPr id="0" name=""/>
        <dsp:cNvSpPr/>
      </dsp:nvSpPr>
      <dsp:spPr>
        <a:xfrm>
          <a:off x="1640968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Lasso</a:t>
          </a:r>
        </a:p>
      </dsp:txBody>
      <dsp:txXfrm>
        <a:off x="1681999" y="2895842"/>
        <a:ext cx="1318833" cy="2479104"/>
      </dsp:txXfrm>
    </dsp:sp>
    <dsp:sp modelId="{32891B00-ABB5-4FE5-976E-99E4C65DD052}">
      <dsp:nvSpPr>
        <dsp:cNvPr id="0" name=""/>
        <dsp:cNvSpPr/>
      </dsp:nvSpPr>
      <dsp:spPr>
        <a:xfrm>
          <a:off x="3277214" y="2688"/>
          <a:ext cx="291946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ElasticNet</a:t>
          </a:r>
          <a:endParaRPr lang="en-IN" sz="2000" kern="1200" dirty="0"/>
        </a:p>
      </dsp:txBody>
      <dsp:txXfrm>
        <a:off x="3352228" y="77702"/>
        <a:ext cx="2769437" cy="2411138"/>
      </dsp:txXfrm>
    </dsp:sp>
    <dsp:sp modelId="{18628B07-0DB6-4CB3-BA3C-5343512B803B}">
      <dsp:nvSpPr>
        <dsp:cNvPr id="0" name=""/>
        <dsp:cNvSpPr/>
      </dsp:nvSpPr>
      <dsp:spPr>
        <a:xfrm>
          <a:off x="3277214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Support Vector Machine</a:t>
          </a:r>
        </a:p>
      </dsp:txBody>
      <dsp:txXfrm>
        <a:off x="3318245" y="2895842"/>
        <a:ext cx="1318833" cy="2479104"/>
      </dsp:txXfrm>
    </dsp:sp>
    <dsp:sp modelId="{8E47A955-2F09-43BC-95BE-553668E68F18}">
      <dsp:nvSpPr>
        <dsp:cNvPr id="0" name=""/>
        <dsp:cNvSpPr/>
      </dsp:nvSpPr>
      <dsp:spPr>
        <a:xfrm>
          <a:off x="4795784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K Nearest </a:t>
          </a:r>
          <a:r>
            <a:rPr lang="en-IN" sz="2000" kern="1200" dirty="0" err="1"/>
            <a:t>Neighbors</a:t>
          </a:r>
          <a:endParaRPr lang="en-IN" sz="2000" kern="1200" dirty="0"/>
        </a:p>
      </dsp:txBody>
      <dsp:txXfrm>
        <a:off x="4836815" y="2895842"/>
        <a:ext cx="1318833" cy="2479104"/>
      </dsp:txXfrm>
    </dsp:sp>
    <dsp:sp modelId="{922E15D2-D6DA-4C41-A59D-3759F3923097}">
      <dsp:nvSpPr>
        <dsp:cNvPr id="0" name=""/>
        <dsp:cNvSpPr/>
      </dsp:nvSpPr>
      <dsp:spPr>
        <a:xfrm>
          <a:off x="6432030" y="2688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Decision Tree</a:t>
          </a:r>
        </a:p>
      </dsp:txBody>
      <dsp:txXfrm>
        <a:off x="6473061" y="43719"/>
        <a:ext cx="1318833" cy="2479104"/>
      </dsp:txXfrm>
    </dsp:sp>
    <dsp:sp modelId="{49D1DC87-4640-4F8A-A8D9-F1E6A0A3FA08}">
      <dsp:nvSpPr>
        <dsp:cNvPr id="0" name=""/>
        <dsp:cNvSpPr/>
      </dsp:nvSpPr>
      <dsp:spPr>
        <a:xfrm>
          <a:off x="6432030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Random Forest</a:t>
          </a:r>
        </a:p>
      </dsp:txBody>
      <dsp:txXfrm>
        <a:off x="6473061" y="2895842"/>
        <a:ext cx="1318833" cy="2479104"/>
      </dsp:txXfrm>
    </dsp:sp>
    <dsp:sp modelId="{E31B28F2-427A-4FDD-A846-F9736EEA228D}">
      <dsp:nvSpPr>
        <dsp:cNvPr id="0" name=""/>
        <dsp:cNvSpPr/>
      </dsp:nvSpPr>
      <dsp:spPr>
        <a:xfrm>
          <a:off x="8068276" y="2688"/>
          <a:ext cx="291946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Gradient Descent</a:t>
          </a:r>
        </a:p>
      </dsp:txBody>
      <dsp:txXfrm>
        <a:off x="8143290" y="77702"/>
        <a:ext cx="2769437" cy="2411138"/>
      </dsp:txXfrm>
    </dsp:sp>
    <dsp:sp modelId="{BD6FA7CA-A6D5-4ACA-AE7B-89FB12CF9C64}">
      <dsp:nvSpPr>
        <dsp:cNvPr id="0" name=""/>
        <dsp:cNvSpPr/>
      </dsp:nvSpPr>
      <dsp:spPr>
        <a:xfrm>
          <a:off x="8068276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AdaBoost</a:t>
          </a:r>
        </a:p>
      </dsp:txBody>
      <dsp:txXfrm>
        <a:off x="8109307" y="2895842"/>
        <a:ext cx="1318833" cy="2479104"/>
      </dsp:txXfrm>
    </dsp:sp>
    <dsp:sp modelId="{501FD709-1D99-4579-A3A2-4FEC6F1D7C84}">
      <dsp:nvSpPr>
        <dsp:cNvPr id="0" name=""/>
        <dsp:cNvSpPr/>
      </dsp:nvSpPr>
      <dsp:spPr>
        <a:xfrm>
          <a:off x="9586846" y="2854811"/>
          <a:ext cx="1400895" cy="2561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XGBoost</a:t>
          </a:r>
          <a:endParaRPr lang="en-IN" sz="2000" kern="1200" dirty="0"/>
        </a:p>
      </dsp:txBody>
      <dsp:txXfrm>
        <a:off x="9627877" y="2895842"/>
        <a:ext cx="1318833" cy="2479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65AFC-61E7-41E9-9AC7-388E9DB13476}">
      <dsp:nvSpPr>
        <dsp:cNvPr id="0" name=""/>
        <dsp:cNvSpPr/>
      </dsp:nvSpPr>
      <dsp:spPr>
        <a:xfrm>
          <a:off x="0" y="0"/>
          <a:ext cx="1045496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Home</a:t>
          </a:r>
        </a:p>
      </dsp:txBody>
      <dsp:txXfrm>
        <a:off x="27415" y="27415"/>
        <a:ext cx="990666" cy="5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15AD0-7A4C-41BB-9F6A-EB87C909FC92}">
      <dsp:nvSpPr>
        <dsp:cNvPr id="0" name=""/>
        <dsp:cNvSpPr/>
      </dsp:nvSpPr>
      <dsp:spPr>
        <a:xfrm>
          <a:off x="10155584" y="2049652"/>
          <a:ext cx="1569545" cy="1569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1BFC3-C0C1-4FEA-96A9-2982D3AFB9F4}">
      <dsp:nvSpPr>
        <dsp:cNvPr id="0" name=""/>
        <dsp:cNvSpPr/>
      </dsp:nvSpPr>
      <dsp:spPr>
        <a:xfrm>
          <a:off x="10208907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Deployment</a:t>
          </a:r>
        </a:p>
      </dsp:txBody>
      <dsp:txXfrm>
        <a:off x="10417561" y="2311208"/>
        <a:ext cx="1045590" cy="1045951"/>
      </dsp:txXfrm>
    </dsp:sp>
    <dsp:sp modelId="{4BB11BC8-5498-410D-8194-5B55D37DC4B4}">
      <dsp:nvSpPr>
        <dsp:cNvPr id="0" name=""/>
        <dsp:cNvSpPr/>
      </dsp:nvSpPr>
      <dsp:spPr>
        <a:xfrm rot="2700000">
          <a:off x="8534657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4BCF7-800F-4D6F-8DA0-BA7D02EF73AC}">
      <dsp:nvSpPr>
        <dsp:cNvPr id="0" name=""/>
        <dsp:cNvSpPr/>
      </dsp:nvSpPr>
      <dsp:spPr>
        <a:xfrm>
          <a:off x="8587198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Model Selection</a:t>
          </a:r>
        </a:p>
      </dsp:txBody>
      <dsp:txXfrm>
        <a:off x="8795853" y="2311208"/>
        <a:ext cx="1045590" cy="1045951"/>
      </dsp:txXfrm>
    </dsp:sp>
    <dsp:sp modelId="{5EF72492-6A0B-4218-9528-B70D35211C37}">
      <dsp:nvSpPr>
        <dsp:cNvPr id="0" name=""/>
        <dsp:cNvSpPr/>
      </dsp:nvSpPr>
      <dsp:spPr>
        <a:xfrm rot="2700000">
          <a:off x="6914107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172F2-541C-44B3-89EE-7C25DAE5C814}">
      <dsp:nvSpPr>
        <dsp:cNvPr id="0" name=""/>
        <dsp:cNvSpPr/>
      </dsp:nvSpPr>
      <dsp:spPr>
        <a:xfrm>
          <a:off x="6965490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Evaluation</a:t>
          </a:r>
        </a:p>
      </dsp:txBody>
      <dsp:txXfrm>
        <a:off x="7175303" y="2311208"/>
        <a:ext cx="1045590" cy="1045951"/>
      </dsp:txXfrm>
    </dsp:sp>
    <dsp:sp modelId="{881318DB-0BD5-4F95-8A40-00AE1674892D}">
      <dsp:nvSpPr>
        <dsp:cNvPr id="0" name=""/>
        <dsp:cNvSpPr/>
      </dsp:nvSpPr>
      <dsp:spPr>
        <a:xfrm rot="2700000">
          <a:off x="5292399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D32A-F90E-47B0-AEF0-29E614270C44}">
      <dsp:nvSpPr>
        <dsp:cNvPr id="0" name=""/>
        <dsp:cNvSpPr/>
      </dsp:nvSpPr>
      <dsp:spPr>
        <a:xfrm>
          <a:off x="5344940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Modelling</a:t>
          </a:r>
        </a:p>
      </dsp:txBody>
      <dsp:txXfrm>
        <a:off x="5553595" y="2311208"/>
        <a:ext cx="1045590" cy="1045951"/>
      </dsp:txXfrm>
    </dsp:sp>
    <dsp:sp modelId="{FE6FF798-AB24-45A2-A519-8209D1752D49}">
      <dsp:nvSpPr>
        <dsp:cNvPr id="0" name=""/>
        <dsp:cNvSpPr/>
      </dsp:nvSpPr>
      <dsp:spPr>
        <a:xfrm rot="2700000">
          <a:off x="3670690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D2F7D-5E73-4B2D-83A1-56DCF566DE98}">
      <dsp:nvSpPr>
        <dsp:cNvPr id="0" name=""/>
        <dsp:cNvSpPr/>
      </dsp:nvSpPr>
      <dsp:spPr>
        <a:xfrm>
          <a:off x="3723231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Preprocessing</a:t>
          </a:r>
        </a:p>
      </dsp:txBody>
      <dsp:txXfrm>
        <a:off x="3931886" y="2311208"/>
        <a:ext cx="1045590" cy="1045951"/>
      </dsp:txXfrm>
    </dsp:sp>
    <dsp:sp modelId="{768DD618-B064-4BFE-8B8A-C27B9678456B}">
      <dsp:nvSpPr>
        <dsp:cNvPr id="0" name=""/>
        <dsp:cNvSpPr/>
      </dsp:nvSpPr>
      <dsp:spPr>
        <a:xfrm rot="2700000">
          <a:off x="2050141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4BC06-DE49-4673-A8D2-BD9749B0A0E2}">
      <dsp:nvSpPr>
        <dsp:cNvPr id="0" name=""/>
        <dsp:cNvSpPr/>
      </dsp:nvSpPr>
      <dsp:spPr>
        <a:xfrm>
          <a:off x="2101523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Understanding</a:t>
          </a:r>
        </a:p>
      </dsp:txBody>
      <dsp:txXfrm>
        <a:off x="2311336" y="2311208"/>
        <a:ext cx="1045590" cy="1045951"/>
      </dsp:txXfrm>
    </dsp:sp>
    <dsp:sp modelId="{5773A3F2-AE08-4546-B393-27D9C8DB830F}">
      <dsp:nvSpPr>
        <dsp:cNvPr id="0" name=""/>
        <dsp:cNvSpPr/>
      </dsp:nvSpPr>
      <dsp:spPr>
        <a:xfrm rot="2700000">
          <a:off x="428432" y="2049475"/>
          <a:ext cx="1569141" cy="156914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B53AA-53C4-4078-8B37-D02FB452ACB6}">
      <dsp:nvSpPr>
        <dsp:cNvPr id="0" name=""/>
        <dsp:cNvSpPr/>
      </dsp:nvSpPr>
      <dsp:spPr>
        <a:xfrm>
          <a:off x="480973" y="2101963"/>
          <a:ext cx="1464058" cy="14644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Business Problem Understanding</a:t>
          </a:r>
        </a:p>
      </dsp:txBody>
      <dsp:txXfrm>
        <a:off x="689628" y="2311208"/>
        <a:ext cx="1045590" cy="10459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C3972-C52E-4C58-BBB7-ABA23C14B4EB}">
      <dsp:nvSpPr>
        <dsp:cNvPr id="0" name=""/>
        <dsp:cNvSpPr/>
      </dsp:nvSpPr>
      <dsp:spPr>
        <a:xfrm>
          <a:off x="0" y="258320"/>
          <a:ext cx="11742993" cy="3574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In the Admission Dataset we have to predict the likelihood of a student being admitted to a university based on various features.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This one is regression project because we have to predict the chances of admission in percentage.</a:t>
          </a:r>
        </a:p>
      </dsp:txBody>
      <dsp:txXfrm>
        <a:off x="174485" y="432805"/>
        <a:ext cx="11394023" cy="3225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A840-FE2E-42DA-BA3F-48295D0DB132}">
      <dsp:nvSpPr>
        <dsp:cNvPr id="0" name=""/>
        <dsp:cNvSpPr/>
      </dsp:nvSpPr>
      <dsp:spPr>
        <a:xfrm rot="16200000">
          <a:off x="-1937111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GRE Score</a:t>
          </a:r>
        </a:p>
      </dsp:txBody>
      <dsp:txXfrm rot="5400000">
        <a:off x="8280" y="1083732"/>
        <a:ext cx="1527885" cy="3251201"/>
      </dsp:txXfrm>
    </dsp:sp>
    <dsp:sp modelId="{56A81F76-FE61-4C93-98C9-2EBAA9FF6580}">
      <dsp:nvSpPr>
        <dsp:cNvPr id="0" name=""/>
        <dsp:cNvSpPr/>
      </dsp:nvSpPr>
      <dsp:spPr>
        <a:xfrm rot="16200000">
          <a:off x="-294633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TOEFL Score</a:t>
          </a:r>
        </a:p>
      </dsp:txBody>
      <dsp:txXfrm rot="5400000">
        <a:off x="1650758" y="1083732"/>
        <a:ext cx="1527885" cy="3251201"/>
      </dsp:txXfrm>
    </dsp:sp>
    <dsp:sp modelId="{6965BE9E-A826-409A-AAFD-1406C2AA92EE}">
      <dsp:nvSpPr>
        <dsp:cNvPr id="0" name=""/>
        <dsp:cNvSpPr/>
      </dsp:nvSpPr>
      <dsp:spPr>
        <a:xfrm rot="16200000">
          <a:off x="1347843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University Rating</a:t>
          </a:r>
        </a:p>
      </dsp:txBody>
      <dsp:txXfrm rot="5400000">
        <a:off x="3293234" y="1083732"/>
        <a:ext cx="1527885" cy="3251201"/>
      </dsp:txXfrm>
    </dsp:sp>
    <dsp:sp modelId="{49DC8F02-FA61-496D-9AD0-98605DE9E401}">
      <dsp:nvSpPr>
        <dsp:cNvPr id="0" name=""/>
        <dsp:cNvSpPr/>
      </dsp:nvSpPr>
      <dsp:spPr>
        <a:xfrm rot="16200000">
          <a:off x="2990320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Statement of Purpose ( SOP ) Strength</a:t>
          </a:r>
        </a:p>
      </dsp:txBody>
      <dsp:txXfrm rot="5400000">
        <a:off x="4935711" y="1083732"/>
        <a:ext cx="1527885" cy="3251201"/>
      </dsp:txXfrm>
    </dsp:sp>
    <dsp:sp modelId="{84AEBF13-A747-421A-9758-AEE19F8EB2FF}">
      <dsp:nvSpPr>
        <dsp:cNvPr id="0" name=""/>
        <dsp:cNvSpPr/>
      </dsp:nvSpPr>
      <dsp:spPr>
        <a:xfrm rot="16200000">
          <a:off x="4632797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Letter of Recommendation ( LOR ) Strength</a:t>
          </a:r>
        </a:p>
      </dsp:txBody>
      <dsp:txXfrm rot="5400000">
        <a:off x="6578188" y="1083732"/>
        <a:ext cx="1527885" cy="3251201"/>
      </dsp:txXfrm>
    </dsp:sp>
    <dsp:sp modelId="{ACFEF792-E024-4CBF-96AF-31ABC11D3C5B}">
      <dsp:nvSpPr>
        <dsp:cNvPr id="0" name=""/>
        <dsp:cNvSpPr/>
      </dsp:nvSpPr>
      <dsp:spPr>
        <a:xfrm rot="16200000">
          <a:off x="6275274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Undergraduate GPA</a:t>
          </a:r>
        </a:p>
      </dsp:txBody>
      <dsp:txXfrm rot="5400000">
        <a:off x="8220665" y="1083732"/>
        <a:ext cx="1527885" cy="3251201"/>
      </dsp:txXfrm>
    </dsp:sp>
    <dsp:sp modelId="{04A15F7A-A5EE-4D45-B087-E14819AAD963}">
      <dsp:nvSpPr>
        <dsp:cNvPr id="0" name=""/>
        <dsp:cNvSpPr/>
      </dsp:nvSpPr>
      <dsp:spPr>
        <a:xfrm rot="16200000">
          <a:off x="7917752" y="1945390"/>
          <a:ext cx="5418667" cy="15278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729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Research Experience</a:t>
          </a:r>
        </a:p>
      </dsp:txBody>
      <dsp:txXfrm rot="5400000">
        <a:off x="9863143" y="1083732"/>
        <a:ext cx="1527885" cy="3251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EF9E-592A-441C-B7C5-FE0B8834977E}">
      <dsp:nvSpPr>
        <dsp:cNvPr id="0" name=""/>
        <dsp:cNvSpPr/>
      </dsp:nvSpPr>
      <dsp:spPr>
        <a:xfrm>
          <a:off x="3177507" y="336946"/>
          <a:ext cx="4850642" cy="4850642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Cleaning</a:t>
          </a:r>
        </a:p>
      </dsp:txBody>
      <dsp:txXfrm>
        <a:off x="5654799" y="856658"/>
        <a:ext cx="1414770" cy="1039423"/>
      </dsp:txXfrm>
    </dsp:sp>
    <dsp:sp modelId="{4B2AFDEF-30CF-466F-AC52-BF6D25C36F4C}">
      <dsp:nvSpPr>
        <dsp:cNvPr id="0" name=""/>
        <dsp:cNvSpPr/>
      </dsp:nvSpPr>
      <dsp:spPr>
        <a:xfrm>
          <a:off x="3033142" y="586985"/>
          <a:ext cx="4850642" cy="4850642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Discretization</a:t>
          </a:r>
        </a:p>
      </dsp:txBody>
      <dsp:txXfrm>
        <a:off x="6353522" y="2521467"/>
        <a:ext cx="1466741" cy="981677"/>
      </dsp:txXfrm>
    </dsp:sp>
    <dsp:sp modelId="{379C5B10-57FB-4427-B764-7FA8238F6594}">
      <dsp:nvSpPr>
        <dsp:cNvPr id="0" name=""/>
        <dsp:cNvSpPr/>
      </dsp:nvSpPr>
      <dsp:spPr>
        <a:xfrm>
          <a:off x="3033142" y="586985"/>
          <a:ext cx="4850642" cy="4850642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Scaling </a:t>
          </a:r>
        </a:p>
      </dsp:txBody>
      <dsp:txXfrm>
        <a:off x="5510434" y="3878492"/>
        <a:ext cx="1414770" cy="1039423"/>
      </dsp:txXfrm>
    </dsp:sp>
    <dsp:sp modelId="{138A35D0-F1EB-408D-B62E-CFE0140C837D}">
      <dsp:nvSpPr>
        <dsp:cNvPr id="0" name=""/>
        <dsp:cNvSpPr/>
      </dsp:nvSpPr>
      <dsp:spPr>
        <a:xfrm>
          <a:off x="3033142" y="586985"/>
          <a:ext cx="4850642" cy="4850642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Transformation</a:t>
          </a:r>
        </a:p>
      </dsp:txBody>
      <dsp:txXfrm>
        <a:off x="3991722" y="3878492"/>
        <a:ext cx="1414770" cy="1039423"/>
      </dsp:txXfrm>
    </dsp:sp>
    <dsp:sp modelId="{A6C8EA3B-0B3F-4283-9E57-B6FE7DCD4236}">
      <dsp:nvSpPr>
        <dsp:cNvPr id="0" name=""/>
        <dsp:cNvSpPr/>
      </dsp:nvSpPr>
      <dsp:spPr>
        <a:xfrm>
          <a:off x="3033142" y="586985"/>
          <a:ext cx="4850642" cy="4850642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Feature Encoding</a:t>
          </a:r>
        </a:p>
      </dsp:txBody>
      <dsp:txXfrm>
        <a:off x="3108212" y="2521467"/>
        <a:ext cx="1466741" cy="981677"/>
      </dsp:txXfrm>
    </dsp:sp>
    <dsp:sp modelId="{EDA8D63F-E56A-4FA5-9013-F01891FE0B4C}">
      <dsp:nvSpPr>
        <dsp:cNvPr id="0" name=""/>
        <dsp:cNvSpPr/>
      </dsp:nvSpPr>
      <dsp:spPr>
        <a:xfrm>
          <a:off x="3033142" y="586985"/>
          <a:ext cx="4850642" cy="4850642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Train-Test-Split</a:t>
          </a:r>
        </a:p>
      </dsp:txBody>
      <dsp:txXfrm>
        <a:off x="3991722" y="1106697"/>
        <a:ext cx="1414770" cy="1039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7E96B-AD6D-4B28-A3F4-8380A6F98AC4}">
      <dsp:nvSpPr>
        <dsp:cNvPr id="0" name=""/>
        <dsp:cNvSpPr/>
      </dsp:nvSpPr>
      <dsp:spPr>
        <a:xfrm>
          <a:off x="0" y="1919439"/>
          <a:ext cx="10061677" cy="1901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We will apply all the algorithm one by one and check which algorithm is actually predicting with highest accuracy. </a:t>
          </a:r>
        </a:p>
      </dsp:txBody>
      <dsp:txXfrm>
        <a:off x="92811" y="2012250"/>
        <a:ext cx="9876055" cy="1715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99106-664A-486E-B6D6-6254758222BC}">
      <dsp:nvSpPr>
        <dsp:cNvPr id="0" name=""/>
        <dsp:cNvSpPr/>
      </dsp:nvSpPr>
      <dsp:spPr>
        <a:xfrm>
          <a:off x="0" y="771405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Train Accuracy</a:t>
          </a:r>
        </a:p>
      </dsp:txBody>
      <dsp:txXfrm>
        <a:off x="0" y="771405"/>
        <a:ext cx="2981427" cy="1788856"/>
      </dsp:txXfrm>
    </dsp:sp>
    <dsp:sp modelId="{E87A02CF-AD60-4C91-9D21-3B16B30B95AF}">
      <dsp:nvSpPr>
        <dsp:cNvPr id="0" name=""/>
        <dsp:cNvSpPr/>
      </dsp:nvSpPr>
      <dsp:spPr>
        <a:xfrm>
          <a:off x="3279570" y="771405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Test Accuracy</a:t>
          </a:r>
        </a:p>
      </dsp:txBody>
      <dsp:txXfrm>
        <a:off x="3279570" y="771405"/>
        <a:ext cx="2981427" cy="1788856"/>
      </dsp:txXfrm>
    </dsp:sp>
    <dsp:sp modelId="{2E3A6590-AE58-40AE-97AA-A7381F161FF0}">
      <dsp:nvSpPr>
        <dsp:cNvPr id="0" name=""/>
        <dsp:cNvSpPr/>
      </dsp:nvSpPr>
      <dsp:spPr>
        <a:xfrm>
          <a:off x="6559140" y="771405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Cross Validation Score</a:t>
          </a:r>
        </a:p>
      </dsp:txBody>
      <dsp:txXfrm>
        <a:off x="6559140" y="771405"/>
        <a:ext cx="2981427" cy="1788856"/>
      </dsp:txXfrm>
    </dsp:sp>
    <dsp:sp modelId="{AF3281EC-D7F2-4A1E-A815-24544A81B834}">
      <dsp:nvSpPr>
        <dsp:cNvPr id="0" name=""/>
        <dsp:cNvSpPr/>
      </dsp:nvSpPr>
      <dsp:spPr>
        <a:xfrm>
          <a:off x="0" y="2858404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Mean Absolute Error</a:t>
          </a:r>
        </a:p>
      </dsp:txBody>
      <dsp:txXfrm>
        <a:off x="0" y="2858404"/>
        <a:ext cx="2981427" cy="1788856"/>
      </dsp:txXfrm>
    </dsp:sp>
    <dsp:sp modelId="{53AA47D1-6F50-4A1F-AF7D-BF6F04C940D1}">
      <dsp:nvSpPr>
        <dsp:cNvPr id="0" name=""/>
        <dsp:cNvSpPr/>
      </dsp:nvSpPr>
      <dsp:spPr>
        <a:xfrm>
          <a:off x="3279570" y="2858404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Mean Squared Error</a:t>
          </a:r>
        </a:p>
      </dsp:txBody>
      <dsp:txXfrm>
        <a:off x="3279570" y="2858404"/>
        <a:ext cx="2981427" cy="1788856"/>
      </dsp:txXfrm>
    </dsp:sp>
    <dsp:sp modelId="{A5067D6C-EE3A-47DE-B522-1F4DE8E1E2DC}">
      <dsp:nvSpPr>
        <dsp:cNvPr id="0" name=""/>
        <dsp:cNvSpPr/>
      </dsp:nvSpPr>
      <dsp:spPr>
        <a:xfrm>
          <a:off x="6559140" y="2858404"/>
          <a:ext cx="2981427" cy="178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Root Mean Squared Error</a:t>
          </a:r>
        </a:p>
      </dsp:txBody>
      <dsp:txXfrm>
        <a:off x="6559140" y="2858404"/>
        <a:ext cx="2981427" cy="178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BC4-7B99-47D8-853C-5057E43B801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8D8C-733D-4417-9815-76E808DF0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08D8C-733D-4417-9815-76E808DF0D0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93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5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1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94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8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7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4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85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4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37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4900-D697-4915-AB8A-ECD7D634A9CF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A81A13-CE50-44F9-BA38-E62D9AD570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" Target="slide2.xml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slide" Target="slide2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283"/>
            <a:ext cx="9144000" cy="169114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83070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Data Understanding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3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7EEEDD-F8B5-EF23-B0F2-FE770B98F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469835"/>
              </p:ext>
            </p:extLst>
          </p:nvPr>
        </p:nvGraphicFramePr>
        <p:xfrm>
          <a:off x="452283" y="795287"/>
          <a:ext cx="113993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1613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6" y="1956619"/>
            <a:ext cx="11623367" cy="1691149"/>
          </a:xfrm>
        </p:spPr>
        <p:txBody>
          <a:bodyPr>
            <a:normAutofit/>
          </a:bodyPr>
          <a:lstStyle/>
          <a:p>
            <a:r>
              <a:rPr lang="en-IN" b="1" dirty="0"/>
              <a:t>Data preprocessing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775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Data Preprocessing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13191E-A415-FFDF-635C-5C1ACDF53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941135"/>
              </p:ext>
            </p:extLst>
          </p:nvPr>
        </p:nvGraphicFramePr>
        <p:xfrm>
          <a:off x="540774" y="904568"/>
          <a:ext cx="11061292" cy="577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54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283"/>
            <a:ext cx="9144000" cy="1691149"/>
          </a:xfrm>
        </p:spPr>
        <p:txBody>
          <a:bodyPr>
            <a:normAutofit/>
          </a:bodyPr>
          <a:lstStyle/>
          <a:p>
            <a:r>
              <a:rPr lang="en-IN" b="1" dirty="0"/>
              <a:t>modelling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947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Modelling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CD37157-C5B4-4E8B-7063-0DB6DBD54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48639"/>
              </p:ext>
            </p:extLst>
          </p:nvPr>
        </p:nvGraphicFramePr>
        <p:xfrm>
          <a:off x="1147096" y="808157"/>
          <a:ext cx="10061677" cy="574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52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283"/>
            <a:ext cx="9144000" cy="1691149"/>
          </a:xfrm>
        </p:spPr>
        <p:txBody>
          <a:bodyPr>
            <a:normAutofit/>
          </a:bodyPr>
          <a:lstStyle/>
          <a:p>
            <a:r>
              <a:rPr lang="en-IN" b="1" dirty="0"/>
              <a:t>evaluation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934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Evaluation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FBEB1A-4F15-2FDF-D435-6FEC98006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553327"/>
              </p:ext>
            </p:extLst>
          </p:nvPr>
        </p:nvGraphicFramePr>
        <p:xfrm>
          <a:off x="1560052" y="798325"/>
          <a:ext cx="95405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667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Evaluation Continue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3EE6C-C789-3FFF-12B5-3F2A61DE0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797433"/>
              </p:ext>
            </p:extLst>
          </p:nvPr>
        </p:nvGraphicFramePr>
        <p:xfrm>
          <a:off x="1753418" y="3548898"/>
          <a:ext cx="9217744" cy="23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906281-42BD-B979-1C13-C142D67B4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522043"/>
              </p:ext>
            </p:extLst>
          </p:nvPr>
        </p:nvGraphicFramePr>
        <p:xfrm>
          <a:off x="4172158" y="1952251"/>
          <a:ext cx="4165597" cy="13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41A618B-0462-DFB1-C1DA-316B64385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396874"/>
              </p:ext>
            </p:extLst>
          </p:nvPr>
        </p:nvGraphicFramePr>
        <p:xfrm>
          <a:off x="1540387" y="1041061"/>
          <a:ext cx="7633110" cy="70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71574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283"/>
            <a:ext cx="9144000" cy="1691149"/>
          </a:xfrm>
        </p:spPr>
        <p:txBody>
          <a:bodyPr>
            <a:normAutofit/>
          </a:bodyPr>
          <a:lstStyle/>
          <a:p>
            <a:r>
              <a:rPr lang="en-IN" b="1" dirty="0"/>
              <a:t>Model selection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37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Model Selection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ECD3223-6E1A-B845-981C-07748089B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26518"/>
              </p:ext>
            </p:extLst>
          </p:nvPr>
        </p:nvGraphicFramePr>
        <p:xfrm>
          <a:off x="1981197" y="2103557"/>
          <a:ext cx="9217744" cy="23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625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9" y="127819"/>
            <a:ext cx="1160207" cy="412955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Home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C46944-3D70-BD7F-472E-991BD7D3F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471796"/>
              </p:ext>
            </p:extLst>
          </p:nvPr>
        </p:nvGraphicFramePr>
        <p:xfrm>
          <a:off x="1335548" y="906479"/>
          <a:ext cx="95209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0660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56618"/>
            <a:ext cx="9144000" cy="1691149"/>
          </a:xfrm>
        </p:spPr>
        <p:txBody>
          <a:bodyPr>
            <a:normAutofit/>
          </a:bodyPr>
          <a:lstStyle/>
          <a:p>
            <a:r>
              <a:rPr lang="en-IN" b="1" dirty="0"/>
              <a:t>deployment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5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Deployment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995298-71E4-78FF-8DB5-38FD9DE82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143611"/>
              </p:ext>
            </p:extLst>
          </p:nvPr>
        </p:nvGraphicFramePr>
        <p:xfrm>
          <a:off x="1733754" y="1887247"/>
          <a:ext cx="9217744" cy="23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Like share subscribe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995298-71E4-78FF-8DB5-38FD9DE82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238105"/>
              </p:ext>
            </p:extLst>
          </p:nvPr>
        </p:nvGraphicFramePr>
        <p:xfrm>
          <a:off x="1733754" y="1887247"/>
          <a:ext cx="9217744" cy="23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816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6283"/>
            <a:ext cx="9144000" cy="1691149"/>
          </a:xfrm>
        </p:spPr>
        <p:txBody>
          <a:bodyPr>
            <a:normAutofit/>
          </a:bodyPr>
          <a:lstStyle/>
          <a:p>
            <a:r>
              <a:rPr lang="en-IN" b="1" dirty="0"/>
              <a:t>Algorithm used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940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4543" y="108156"/>
            <a:ext cx="7443019" cy="629264"/>
          </a:xfrm>
        </p:spPr>
        <p:txBody>
          <a:bodyPr>
            <a:normAutofit/>
          </a:bodyPr>
          <a:lstStyle/>
          <a:p>
            <a:r>
              <a:rPr lang="en-IN" sz="3200" b="1" dirty="0"/>
              <a:t>Algorithms Used In this video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75376A-4DE8-3252-DF0B-E5A74119B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436688"/>
              </p:ext>
            </p:extLst>
          </p:nvPr>
        </p:nvGraphicFramePr>
        <p:xfrm>
          <a:off x="688257" y="1201447"/>
          <a:ext cx="10992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F7232E-9224-8D6E-5C85-8E8D2A07C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487219"/>
              </p:ext>
            </p:extLst>
          </p:nvPr>
        </p:nvGraphicFramePr>
        <p:xfrm>
          <a:off x="10635226" y="149397"/>
          <a:ext cx="1045496" cy="588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82169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" y="1976283"/>
            <a:ext cx="11189110" cy="169114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Steps to create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357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Steps to create a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D34A3-FC90-FE4D-AAB5-C27229C47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16974"/>
              </p:ext>
            </p:extLst>
          </p:nvPr>
        </p:nvGraphicFramePr>
        <p:xfrm>
          <a:off x="23384" y="873397"/>
          <a:ext cx="11828207" cy="566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6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" y="1976283"/>
            <a:ext cx="11307097" cy="169114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Business understanding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86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206273"/>
            <a:ext cx="10245213" cy="561599"/>
          </a:xfrm>
        </p:spPr>
        <p:txBody>
          <a:bodyPr>
            <a:normAutofit/>
          </a:bodyPr>
          <a:lstStyle/>
          <a:p>
            <a:r>
              <a:rPr lang="en-IN" sz="3600" b="1" dirty="0"/>
              <a:t>Business Understanding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51051-DC4A-125D-FC83-AEB62B0177AE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1371EC6-69CC-20B9-E1F8-3045EAA54A17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6A9EE5-FC30-8EC1-04D9-8A519A9F2C43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C38CF7D-DA97-AA3D-A4B0-87EC3C4A0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122589"/>
              </p:ext>
            </p:extLst>
          </p:nvPr>
        </p:nvGraphicFramePr>
        <p:xfrm>
          <a:off x="301521" y="1358763"/>
          <a:ext cx="11742994" cy="383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8899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6C50-8FDD-2ECD-39F1-A49D1DDB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7" y="1986115"/>
            <a:ext cx="11672529" cy="1691149"/>
          </a:xfrm>
        </p:spPr>
        <p:txBody>
          <a:bodyPr>
            <a:normAutofit/>
          </a:bodyPr>
          <a:lstStyle/>
          <a:p>
            <a:r>
              <a:rPr lang="en-IN" b="1" dirty="0"/>
              <a:t>Data understanding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C8499-0134-0699-7429-A55E0FDDE8C6}"/>
              </a:ext>
            </a:extLst>
          </p:cNvPr>
          <p:cNvGrpSpPr/>
          <p:nvPr/>
        </p:nvGrpSpPr>
        <p:grpSpPr>
          <a:xfrm>
            <a:off x="10833510" y="178858"/>
            <a:ext cx="1045496" cy="561599"/>
            <a:chOff x="0" y="0"/>
            <a:chExt cx="1045496" cy="561599"/>
          </a:xfrm>
        </p:grpSpPr>
        <p:sp>
          <p:nvSpPr>
            <p:cNvPr id="4" name="Rectangle: Rounded Corners 3">
              <a:hlinkClick r:id="rId2" action="ppaction://hlinksldjump"/>
              <a:extLst>
                <a:ext uri="{FF2B5EF4-FFF2-40B4-BE49-F238E27FC236}">
                  <a16:creationId xmlns:a16="http://schemas.microsoft.com/office/drawing/2014/main" id="{7F08E4A3-452A-6A94-12A7-7D14DCBE241C}"/>
                </a:ext>
              </a:extLst>
            </p:cNvPr>
            <p:cNvSpPr/>
            <p:nvPr/>
          </p:nvSpPr>
          <p:spPr>
            <a:xfrm>
              <a:off x="0" y="0"/>
              <a:ext cx="1045496" cy="56159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917026-B070-C9B6-33BB-B3D26C6CECDF}"/>
                </a:ext>
              </a:extLst>
            </p:cNvPr>
            <p:cNvSpPr txBox="1"/>
            <p:nvPr/>
          </p:nvSpPr>
          <p:spPr>
            <a:xfrm>
              <a:off x="27415" y="27415"/>
              <a:ext cx="990666" cy="5067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9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318</Words>
  <Application>Microsoft Office PowerPoint</Application>
  <PresentationFormat>Widescreen</PresentationFormat>
  <Paragraphs>102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Gill Sans MT</vt:lpstr>
      <vt:lpstr>Gallery</vt:lpstr>
      <vt:lpstr>Admission Prediction</vt:lpstr>
      <vt:lpstr>Home </vt:lpstr>
      <vt:lpstr>Algorithm used</vt:lpstr>
      <vt:lpstr>Algorithms Used In this video</vt:lpstr>
      <vt:lpstr>Steps to create model</vt:lpstr>
      <vt:lpstr>Steps to create a model</vt:lpstr>
      <vt:lpstr>Business understanding</vt:lpstr>
      <vt:lpstr>Business Understanding</vt:lpstr>
      <vt:lpstr>Data understanding</vt:lpstr>
      <vt:lpstr>Data Understanding</vt:lpstr>
      <vt:lpstr>Data preprocessing</vt:lpstr>
      <vt:lpstr>Data Preprocessing</vt:lpstr>
      <vt:lpstr>modelling</vt:lpstr>
      <vt:lpstr>Modelling</vt:lpstr>
      <vt:lpstr>evaluation</vt:lpstr>
      <vt:lpstr>Evaluation</vt:lpstr>
      <vt:lpstr>Evaluation Continue</vt:lpstr>
      <vt:lpstr>Model selection</vt:lpstr>
      <vt:lpstr>Model Selection</vt:lpstr>
      <vt:lpstr>deployment</vt:lpstr>
      <vt:lpstr>Deployment</vt:lpstr>
      <vt:lpstr>Like share subscribe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Prediction</dc:title>
  <dc:creator>Suraj Singh</dc:creator>
  <cp:lastModifiedBy>Suraj Singh</cp:lastModifiedBy>
  <cp:revision>1</cp:revision>
  <dcterms:created xsi:type="dcterms:W3CDTF">2024-08-30T15:59:34Z</dcterms:created>
  <dcterms:modified xsi:type="dcterms:W3CDTF">2024-08-30T17:46:22Z</dcterms:modified>
</cp:coreProperties>
</file>