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DF93A-8B24-4C85-AA44-6C8A8B743EC3}" v="94" dt="2022-09-12T12:46:38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surendran" userId="4c26c26f51a0e39c" providerId="LiveId" clId="{7E2DF93A-8B24-4C85-AA44-6C8A8B743EC3}"/>
    <pc:docChg chg="undo custSel addSld modSld">
      <pc:chgData name="suraj surendran" userId="4c26c26f51a0e39c" providerId="LiveId" clId="{7E2DF93A-8B24-4C85-AA44-6C8A8B743EC3}" dt="2022-09-12T12:48:22.489" v="6766" actId="29295"/>
      <pc:docMkLst>
        <pc:docMk/>
      </pc:docMkLst>
      <pc:sldChg chg="addSp delSp modSp mod">
        <pc:chgData name="suraj surendran" userId="4c26c26f51a0e39c" providerId="LiveId" clId="{7E2DF93A-8B24-4C85-AA44-6C8A8B743EC3}" dt="2022-09-12T12:35:54.916" v="6462" actId="1076"/>
        <pc:sldMkLst>
          <pc:docMk/>
          <pc:sldMk cId="3726505422" sldId="256"/>
        </pc:sldMkLst>
        <pc:spChg chg="del mod">
          <ac:chgData name="suraj surendran" userId="4c26c26f51a0e39c" providerId="LiveId" clId="{7E2DF93A-8B24-4C85-AA44-6C8A8B743EC3}" dt="2022-09-12T12:20:08.478" v="6270" actId="478"/>
          <ac:spMkLst>
            <pc:docMk/>
            <pc:sldMk cId="3726505422" sldId="256"/>
            <ac:spMk id="2" creationId="{D2865305-AB48-55CF-7E0F-88F09E0CC2AE}"/>
          </ac:spMkLst>
        </pc:spChg>
        <pc:spChg chg="mod">
          <ac:chgData name="suraj surendran" userId="4c26c26f51a0e39c" providerId="LiveId" clId="{7E2DF93A-8B24-4C85-AA44-6C8A8B743EC3}" dt="2022-09-12T12:05:45.870" v="6166" actId="207"/>
          <ac:spMkLst>
            <pc:docMk/>
            <pc:sldMk cId="3726505422" sldId="256"/>
            <ac:spMk id="3" creationId="{A1435DF7-46DA-ABAA-F6CB-FA68F284F9C1}"/>
          </ac:spMkLst>
        </pc:spChg>
        <pc:spChg chg="add mod">
          <ac:chgData name="suraj surendran" userId="4c26c26f51a0e39c" providerId="LiveId" clId="{7E2DF93A-8B24-4C85-AA44-6C8A8B743EC3}" dt="2022-09-12T12:35:43.389" v="6460" actId="120"/>
          <ac:spMkLst>
            <pc:docMk/>
            <pc:sldMk cId="3726505422" sldId="256"/>
            <ac:spMk id="6" creationId="{CAF33168-A56A-7F57-7B17-2494AC4475F0}"/>
          </ac:spMkLst>
        </pc:spChg>
        <pc:spChg chg="add mod">
          <ac:chgData name="suraj surendran" userId="4c26c26f51a0e39c" providerId="LiveId" clId="{7E2DF93A-8B24-4C85-AA44-6C8A8B743EC3}" dt="2022-09-12T12:35:54.916" v="6462" actId="1076"/>
          <ac:spMkLst>
            <pc:docMk/>
            <pc:sldMk cId="3726505422" sldId="256"/>
            <ac:spMk id="7" creationId="{673BDA35-8153-09DC-8133-2D9C14735401}"/>
          </ac:spMkLst>
        </pc:spChg>
        <pc:picChg chg="add mod">
          <ac:chgData name="suraj surendran" userId="4c26c26f51a0e39c" providerId="LiveId" clId="{7E2DF93A-8B24-4C85-AA44-6C8A8B743EC3}" dt="2022-09-12T12:20:57.528" v="6277" actId="962"/>
          <ac:picMkLst>
            <pc:docMk/>
            <pc:sldMk cId="3726505422" sldId="256"/>
            <ac:picMk id="5" creationId="{CB8FA5B1-1B77-B7BC-6C57-248C266A7153}"/>
          </ac:picMkLst>
        </pc:picChg>
      </pc:sldChg>
      <pc:sldChg chg="modSp mod">
        <pc:chgData name="suraj surendran" userId="4c26c26f51a0e39c" providerId="LiveId" clId="{7E2DF93A-8B24-4C85-AA44-6C8A8B743EC3}" dt="2022-09-12T12:34:11.667" v="6425" actId="20577"/>
        <pc:sldMkLst>
          <pc:docMk/>
          <pc:sldMk cId="2051865507" sldId="257"/>
        </pc:sldMkLst>
        <pc:spChg chg="mod">
          <ac:chgData name="suraj surendran" userId="4c26c26f51a0e39c" providerId="LiveId" clId="{7E2DF93A-8B24-4C85-AA44-6C8A8B743EC3}" dt="2022-09-12T12:22:20.734" v="6305" actId="207"/>
          <ac:spMkLst>
            <pc:docMk/>
            <pc:sldMk cId="2051865507" sldId="257"/>
            <ac:spMk id="2" creationId="{895FBC1F-9528-8220-7457-DE55ACAD0939}"/>
          </ac:spMkLst>
        </pc:spChg>
        <pc:spChg chg="mod">
          <ac:chgData name="suraj surendran" userId="4c26c26f51a0e39c" providerId="LiveId" clId="{7E2DF93A-8B24-4C85-AA44-6C8A8B743EC3}" dt="2022-09-12T12:34:11.667" v="6425" actId="20577"/>
          <ac:spMkLst>
            <pc:docMk/>
            <pc:sldMk cId="2051865507" sldId="257"/>
            <ac:spMk id="3" creationId="{C7CA4FF9-87AE-E149-AAB7-E2E673105CA0}"/>
          </ac:spMkLst>
        </pc:spChg>
      </pc:sldChg>
      <pc:sldChg chg="modSp mod">
        <pc:chgData name="suraj surendran" userId="4c26c26f51a0e39c" providerId="LiveId" clId="{7E2DF93A-8B24-4C85-AA44-6C8A8B743EC3}" dt="2022-09-12T12:34:20.063" v="6428" actId="20577"/>
        <pc:sldMkLst>
          <pc:docMk/>
          <pc:sldMk cId="2880894646" sldId="258"/>
        </pc:sldMkLst>
        <pc:spChg chg="mod">
          <ac:chgData name="suraj surendran" userId="4c26c26f51a0e39c" providerId="LiveId" clId="{7E2DF93A-8B24-4C85-AA44-6C8A8B743EC3}" dt="2022-09-12T12:22:17.038" v="6304" actId="207"/>
          <ac:spMkLst>
            <pc:docMk/>
            <pc:sldMk cId="2880894646" sldId="258"/>
            <ac:spMk id="2" creationId="{18484BE4-DB89-E19F-2630-BEB8FC65933A}"/>
          </ac:spMkLst>
        </pc:spChg>
        <pc:spChg chg="mod">
          <ac:chgData name="suraj surendran" userId="4c26c26f51a0e39c" providerId="LiveId" clId="{7E2DF93A-8B24-4C85-AA44-6C8A8B743EC3}" dt="2022-09-12T12:34:20.063" v="6428" actId="20577"/>
          <ac:spMkLst>
            <pc:docMk/>
            <pc:sldMk cId="2880894646" sldId="258"/>
            <ac:spMk id="3" creationId="{FF93C76B-06D1-D203-574D-A66AADA6F2BE}"/>
          </ac:spMkLst>
        </pc:spChg>
      </pc:sldChg>
      <pc:sldChg chg="addSp delSp modSp mod">
        <pc:chgData name="suraj surendran" userId="4c26c26f51a0e39c" providerId="LiveId" clId="{7E2DF93A-8B24-4C85-AA44-6C8A8B743EC3}" dt="2022-09-12T12:23:07.777" v="6330" actId="20577"/>
        <pc:sldMkLst>
          <pc:docMk/>
          <pc:sldMk cId="366921086" sldId="259"/>
        </pc:sldMkLst>
        <pc:spChg chg="del mod">
          <ac:chgData name="suraj surendran" userId="4c26c26f51a0e39c" providerId="LiveId" clId="{7E2DF93A-8B24-4C85-AA44-6C8A8B743EC3}" dt="2022-09-12T05:51:51.503" v="8" actId="478"/>
          <ac:spMkLst>
            <pc:docMk/>
            <pc:sldMk cId="366921086" sldId="259"/>
            <ac:spMk id="2" creationId="{A4A41BDE-2208-3921-A7E9-F307ECB8C7F8}"/>
          </ac:spMkLst>
        </pc:spChg>
        <pc:spChg chg="del mod">
          <ac:chgData name="suraj surendran" userId="4c26c26f51a0e39c" providerId="LiveId" clId="{7E2DF93A-8B24-4C85-AA44-6C8A8B743EC3}" dt="2022-09-12T05:51:56.313" v="10" actId="478"/>
          <ac:spMkLst>
            <pc:docMk/>
            <pc:sldMk cId="366921086" sldId="259"/>
            <ac:spMk id="3" creationId="{DB1FB960-59DB-6EFE-D70E-650A5BBB01B5}"/>
          </ac:spMkLst>
        </pc:spChg>
        <pc:spChg chg="add mod">
          <ac:chgData name="suraj surendran" userId="4c26c26f51a0e39c" providerId="LiveId" clId="{7E2DF93A-8B24-4C85-AA44-6C8A8B743EC3}" dt="2022-09-12T12:13:25.094" v="6204" actId="1076"/>
          <ac:spMkLst>
            <pc:docMk/>
            <pc:sldMk cId="366921086" sldId="259"/>
            <ac:spMk id="4" creationId="{3C38AF5F-6D87-9578-2588-AD3A1A560BAE}"/>
          </ac:spMkLst>
        </pc:spChg>
        <pc:spChg chg="add mod">
          <ac:chgData name="suraj surendran" userId="4c26c26f51a0e39c" providerId="LiveId" clId="{7E2DF93A-8B24-4C85-AA44-6C8A8B743EC3}" dt="2022-09-12T12:09:23.507" v="6174" actId="207"/>
          <ac:spMkLst>
            <pc:docMk/>
            <pc:sldMk cId="366921086" sldId="259"/>
            <ac:spMk id="5" creationId="{A14571BA-D03B-E29F-38BB-922DE9ED5251}"/>
          </ac:spMkLst>
        </pc:spChg>
        <pc:spChg chg="add mod">
          <ac:chgData name="suraj surendran" userId="4c26c26f51a0e39c" providerId="LiveId" clId="{7E2DF93A-8B24-4C85-AA44-6C8A8B743EC3}" dt="2022-09-12T12:09:57.534" v="6177" actId="207"/>
          <ac:spMkLst>
            <pc:docMk/>
            <pc:sldMk cId="366921086" sldId="259"/>
            <ac:spMk id="6" creationId="{D3EC353C-BDFB-F2D6-083A-2D93CA471AB1}"/>
          </ac:spMkLst>
        </pc:spChg>
        <pc:spChg chg="add mod">
          <ac:chgData name="suraj surendran" userId="4c26c26f51a0e39c" providerId="LiveId" clId="{7E2DF93A-8B24-4C85-AA44-6C8A8B743EC3}" dt="2022-09-12T12:13:03.500" v="6201" actId="1076"/>
          <ac:spMkLst>
            <pc:docMk/>
            <pc:sldMk cId="366921086" sldId="259"/>
            <ac:spMk id="7" creationId="{50C85F7D-D133-1E52-616F-FCAF0A6CC10D}"/>
          </ac:spMkLst>
        </pc:spChg>
        <pc:spChg chg="add mod">
          <ac:chgData name="suraj surendran" userId="4c26c26f51a0e39c" providerId="LiveId" clId="{7E2DF93A-8B24-4C85-AA44-6C8A8B743EC3}" dt="2022-09-12T12:10:10.903" v="6179" actId="207"/>
          <ac:spMkLst>
            <pc:docMk/>
            <pc:sldMk cId="366921086" sldId="259"/>
            <ac:spMk id="8" creationId="{95D29DF9-6F1C-8E51-F0B8-5994ADD970C2}"/>
          </ac:spMkLst>
        </pc:spChg>
        <pc:spChg chg="add mod">
          <ac:chgData name="suraj surendran" userId="4c26c26f51a0e39c" providerId="LiveId" clId="{7E2DF93A-8B24-4C85-AA44-6C8A8B743EC3}" dt="2022-09-12T12:15:29.078" v="6230" actId="1076"/>
          <ac:spMkLst>
            <pc:docMk/>
            <pc:sldMk cId="366921086" sldId="259"/>
            <ac:spMk id="9" creationId="{6EC98158-A50A-4D6C-B426-A8451196A9D7}"/>
          </ac:spMkLst>
        </pc:spChg>
        <pc:spChg chg="add del mod">
          <ac:chgData name="suraj surendran" userId="4c26c26f51a0e39c" providerId="LiveId" clId="{7E2DF93A-8B24-4C85-AA44-6C8A8B743EC3}" dt="2022-09-12T06:00:44.595" v="310" actId="478"/>
          <ac:spMkLst>
            <pc:docMk/>
            <pc:sldMk cId="366921086" sldId="259"/>
            <ac:spMk id="10" creationId="{9ACB18A0-4846-5A13-5909-0292953D4E91}"/>
          </ac:spMkLst>
        </pc:spChg>
        <pc:spChg chg="add mod">
          <ac:chgData name="suraj surendran" userId="4c26c26f51a0e39c" providerId="LiveId" clId="{7E2DF93A-8B24-4C85-AA44-6C8A8B743EC3}" dt="2022-09-12T12:13:28.309" v="6205" actId="1076"/>
          <ac:spMkLst>
            <pc:docMk/>
            <pc:sldMk cId="366921086" sldId="259"/>
            <ac:spMk id="10" creationId="{EDE62838-1F9A-FD9B-E51A-23F780983529}"/>
          </ac:spMkLst>
        </pc:spChg>
        <pc:spChg chg="add mod">
          <ac:chgData name="suraj surendran" userId="4c26c26f51a0e39c" providerId="LiveId" clId="{7E2DF93A-8B24-4C85-AA44-6C8A8B743EC3}" dt="2022-09-12T12:15:04.368" v="6225" actId="1076"/>
          <ac:spMkLst>
            <pc:docMk/>
            <pc:sldMk cId="366921086" sldId="259"/>
            <ac:spMk id="11" creationId="{BA83E81F-BB18-73C0-DC2C-8A09E6F90444}"/>
          </ac:spMkLst>
        </pc:spChg>
        <pc:spChg chg="add mod">
          <ac:chgData name="suraj surendran" userId="4c26c26f51a0e39c" providerId="LiveId" clId="{7E2DF93A-8B24-4C85-AA44-6C8A8B743EC3}" dt="2022-09-12T12:15:13.077" v="6228" actId="1076"/>
          <ac:spMkLst>
            <pc:docMk/>
            <pc:sldMk cId="366921086" sldId="259"/>
            <ac:spMk id="12" creationId="{79BAF814-5B9C-3408-8603-468B3355EB48}"/>
          </ac:spMkLst>
        </pc:spChg>
        <pc:spChg chg="add mod">
          <ac:chgData name="suraj surendran" userId="4c26c26f51a0e39c" providerId="LiveId" clId="{7E2DF93A-8B24-4C85-AA44-6C8A8B743EC3}" dt="2022-09-12T12:10:16.018" v="6180" actId="207"/>
          <ac:spMkLst>
            <pc:docMk/>
            <pc:sldMk cId="366921086" sldId="259"/>
            <ac:spMk id="13" creationId="{6ABF23C7-8349-F199-4EFC-09DAA369472E}"/>
          </ac:spMkLst>
        </pc:spChg>
        <pc:spChg chg="add mod">
          <ac:chgData name="suraj surendran" userId="4c26c26f51a0e39c" providerId="LiveId" clId="{7E2DF93A-8B24-4C85-AA44-6C8A8B743EC3}" dt="2022-09-12T12:23:07.777" v="6330" actId="20577"/>
          <ac:spMkLst>
            <pc:docMk/>
            <pc:sldMk cId="366921086" sldId="259"/>
            <ac:spMk id="14" creationId="{3E3FF9CA-B9C8-CDD2-1D23-63D48F2A21AA}"/>
          </ac:spMkLst>
        </pc:spChg>
        <pc:spChg chg="add mod">
          <ac:chgData name="suraj surendran" userId="4c26c26f51a0e39c" providerId="LiveId" clId="{7E2DF93A-8B24-4C85-AA44-6C8A8B743EC3}" dt="2022-09-12T12:15:47.171" v="6232" actId="207"/>
          <ac:spMkLst>
            <pc:docMk/>
            <pc:sldMk cId="366921086" sldId="259"/>
            <ac:spMk id="15" creationId="{0F87EB07-6C55-B20D-BBB4-E1640D9DD921}"/>
          </ac:spMkLst>
        </pc:spChg>
        <pc:spChg chg="add del">
          <ac:chgData name="suraj surendran" userId="4c26c26f51a0e39c" providerId="LiveId" clId="{7E2DF93A-8B24-4C85-AA44-6C8A8B743EC3}" dt="2022-09-12T06:03:15.465" v="350" actId="478"/>
          <ac:spMkLst>
            <pc:docMk/>
            <pc:sldMk cId="366921086" sldId="259"/>
            <ac:spMk id="16" creationId="{78E770E9-ECE6-C7F4-4156-9040FA13626D}"/>
          </ac:spMkLst>
        </pc:spChg>
        <pc:spChg chg="add mod">
          <ac:chgData name="suraj surendran" userId="4c26c26f51a0e39c" providerId="LiveId" clId="{7E2DF93A-8B24-4C85-AA44-6C8A8B743EC3}" dt="2022-09-12T12:13:37.036" v="6207" actId="14100"/>
          <ac:spMkLst>
            <pc:docMk/>
            <pc:sldMk cId="366921086" sldId="259"/>
            <ac:spMk id="16" creationId="{914A25CD-E3E3-A895-1BCA-9B65A6692862}"/>
          </ac:spMkLst>
        </pc:spChg>
        <pc:spChg chg="add mod">
          <ac:chgData name="suraj surendran" userId="4c26c26f51a0e39c" providerId="LiveId" clId="{7E2DF93A-8B24-4C85-AA44-6C8A8B743EC3}" dt="2022-09-12T12:13:46.037" v="6210" actId="14100"/>
          <ac:spMkLst>
            <pc:docMk/>
            <pc:sldMk cId="366921086" sldId="259"/>
            <ac:spMk id="17" creationId="{67BDC6F8-7CBC-3A8F-D3DE-04AE10948ACA}"/>
          </ac:spMkLst>
        </pc:spChg>
        <pc:spChg chg="add mod">
          <ac:chgData name="suraj surendran" userId="4c26c26f51a0e39c" providerId="LiveId" clId="{7E2DF93A-8B24-4C85-AA44-6C8A8B743EC3}" dt="2022-09-12T12:14:06.126" v="6213" actId="1076"/>
          <ac:spMkLst>
            <pc:docMk/>
            <pc:sldMk cId="366921086" sldId="259"/>
            <ac:spMk id="18" creationId="{AF4D2D7A-4387-763C-32FA-48FF657CC2ED}"/>
          </ac:spMkLst>
        </pc:spChg>
        <pc:spChg chg="add mod">
          <ac:chgData name="suraj surendran" userId="4c26c26f51a0e39c" providerId="LiveId" clId="{7E2DF93A-8B24-4C85-AA44-6C8A8B743EC3}" dt="2022-09-12T12:14:13.110" v="6215" actId="1076"/>
          <ac:spMkLst>
            <pc:docMk/>
            <pc:sldMk cId="366921086" sldId="259"/>
            <ac:spMk id="19" creationId="{26445083-DC06-9005-C84B-C0D44604B5F2}"/>
          </ac:spMkLst>
        </pc:spChg>
        <pc:spChg chg="add mod">
          <ac:chgData name="suraj surendran" userId="4c26c26f51a0e39c" providerId="LiveId" clId="{7E2DF93A-8B24-4C85-AA44-6C8A8B743EC3}" dt="2022-09-12T12:14:20.306" v="6217" actId="1076"/>
          <ac:spMkLst>
            <pc:docMk/>
            <pc:sldMk cId="366921086" sldId="259"/>
            <ac:spMk id="20" creationId="{9FFCB86E-6B63-E762-1794-EE54A67B3B8D}"/>
          </ac:spMkLst>
        </pc:spChg>
        <pc:spChg chg="add mod">
          <ac:chgData name="suraj surendran" userId="4c26c26f51a0e39c" providerId="LiveId" clId="{7E2DF93A-8B24-4C85-AA44-6C8A8B743EC3}" dt="2022-09-12T12:14:38.823" v="6220" actId="197"/>
          <ac:spMkLst>
            <pc:docMk/>
            <pc:sldMk cId="366921086" sldId="259"/>
            <ac:spMk id="21" creationId="{3520F04C-2668-3B93-4234-EBAA4AC75348}"/>
          </ac:spMkLst>
        </pc:spChg>
        <pc:spChg chg="add mod">
          <ac:chgData name="suraj surendran" userId="4c26c26f51a0e39c" providerId="LiveId" clId="{7E2DF93A-8B24-4C85-AA44-6C8A8B743EC3}" dt="2022-09-12T12:15:08.733" v="6227" actId="1076"/>
          <ac:spMkLst>
            <pc:docMk/>
            <pc:sldMk cId="366921086" sldId="259"/>
            <ac:spMk id="22" creationId="{CE796B3E-1BE4-D4E0-7857-C3F731228E45}"/>
          </ac:spMkLst>
        </pc:spChg>
        <pc:spChg chg="add mod">
          <ac:chgData name="suraj surendran" userId="4c26c26f51a0e39c" providerId="LiveId" clId="{7E2DF93A-8B24-4C85-AA44-6C8A8B743EC3}" dt="2022-09-12T12:15:17.991" v="6229" actId="1076"/>
          <ac:spMkLst>
            <pc:docMk/>
            <pc:sldMk cId="366921086" sldId="259"/>
            <ac:spMk id="23" creationId="{631CE15B-121D-ADB5-7592-49C048B5E83D}"/>
          </ac:spMkLst>
        </pc:spChg>
        <pc:picChg chg="add del mod">
          <ac:chgData name="suraj surendran" userId="4c26c26f51a0e39c" providerId="LiveId" clId="{7E2DF93A-8B24-4C85-AA44-6C8A8B743EC3}" dt="2022-09-12T06:03:47.404" v="354" actId="478"/>
          <ac:picMkLst>
            <pc:docMk/>
            <pc:sldMk cId="366921086" sldId="259"/>
            <ac:picMk id="18" creationId="{39C85035-9AEE-C4A2-1775-C90E25F97D9C}"/>
          </ac:picMkLst>
        </pc:picChg>
        <pc:picChg chg="add del mod">
          <ac:chgData name="suraj surendran" userId="4c26c26f51a0e39c" providerId="LiveId" clId="{7E2DF93A-8B24-4C85-AA44-6C8A8B743EC3}" dt="2022-09-12T06:03:47.404" v="354" actId="478"/>
          <ac:picMkLst>
            <pc:docMk/>
            <pc:sldMk cId="366921086" sldId="259"/>
            <ac:picMk id="20" creationId="{BB61C047-2659-623A-9A85-AAAA32B880CB}"/>
          </ac:picMkLst>
        </pc:picChg>
        <pc:picChg chg="add del mod">
          <ac:chgData name="suraj surendran" userId="4c26c26f51a0e39c" providerId="LiveId" clId="{7E2DF93A-8B24-4C85-AA44-6C8A8B743EC3}" dt="2022-09-12T06:04:28.002" v="358" actId="478"/>
          <ac:picMkLst>
            <pc:docMk/>
            <pc:sldMk cId="366921086" sldId="259"/>
            <ac:picMk id="22" creationId="{C4972564-2899-1FBB-DDC0-B6F8B3322FA6}"/>
          </ac:picMkLst>
        </pc:picChg>
        <pc:picChg chg="add del mod">
          <ac:chgData name="suraj surendran" userId="4c26c26f51a0e39c" providerId="LiveId" clId="{7E2DF93A-8B24-4C85-AA44-6C8A8B743EC3}" dt="2022-09-12T06:04:28.002" v="358" actId="478"/>
          <ac:picMkLst>
            <pc:docMk/>
            <pc:sldMk cId="366921086" sldId="259"/>
            <ac:picMk id="24" creationId="{10D9214F-C5F4-AA6D-F501-88A4766410B4}"/>
          </ac:picMkLst>
        </pc:picChg>
        <pc:picChg chg="add mod">
          <ac:chgData name="suraj surendran" userId="4c26c26f51a0e39c" providerId="LiveId" clId="{7E2DF93A-8B24-4C85-AA44-6C8A8B743EC3}" dt="2022-09-12T12:22:32.831" v="6307" actId="14100"/>
          <ac:picMkLst>
            <pc:docMk/>
            <pc:sldMk cId="366921086" sldId="259"/>
            <ac:picMk id="25" creationId="{0ED580BC-4F88-77DC-9174-72701FC71EA5}"/>
          </ac:picMkLst>
        </pc:picChg>
        <pc:picChg chg="add del mod">
          <ac:chgData name="suraj surendran" userId="4c26c26f51a0e39c" providerId="LiveId" clId="{7E2DF93A-8B24-4C85-AA44-6C8A8B743EC3}" dt="2022-09-12T06:04:28.002" v="358" actId="478"/>
          <ac:picMkLst>
            <pc:docMk/>
            <pc:sldMk cId="366921086" sldId="259"/>
            <ac:picMk id="26" creationId="{C144F993-57AA-41FF-1408-050CFFCC9486}"/>
          </ac:picMkLst>
        </pc:picChg>
        <pc:picChg chg="add del mod">
          <ac:chgData name="suraj surendran" userId="4c26c26f51a0e39c" providerId="LiveId" clId="{7E2DF93A-8B24-4C85-AA44-6C8A8B743EC3}" dt="2022-09-12T06:04:28.002" v="358" actId="478"/>
          <ac:picMkLst>
            <pc:docMk/>
            <pc:sldMk cId="366921086" sldId="259"/>
            <ac:picMk id="28" creationId="{AC2E596F-7CC8-E122-7462-C61446722EB6}"/>
          </ac:picMkLst>
        </pc:picChg>
        <pc:picChg chg="add del mod">
          <ac:chgData name="suraj surendran" userId="4c26c26f51a0e39c" providerId="LiveId" clId="{7E2DF93A-8B24-4C85-AA44-6C8A8B743EC3}" dt="2022-09-12T06:04:28.002" v="358" actId="478"/>
          <ac:picMkLst>
            <pc:docMk/>
            <pc:sldMk cId="366921086" sldId="259"/>
            <ac:picMk id="30" creationId="{8954F245-D1F3-AD3C-AE3E-E8CD8C857EC4}"/>
          </ac:picMkLst>
        </pc:picChg>
        <pc:picChg chg="add del mod">
          <ac:chgData name="suraj surendran" userId="4c26c26f51a0e39c" providerId="LiveId" clId="{7E2DF93A-8B24-4C85-AA44-6C8A8B743EC3}" dt="2022-09-12T06:04:28.002" v="358" actId="478"/>
          <ac:picMkLst>
            <pc:docMk/>
            <pc:sldMk cId="366921086" sldId="259"/>
            <ac:picMk id="32" creationId="{9BE65323-82E3-9C0F-5F83-AD46E5778175}"/>
          </ac:picMkLst>
        </pc:picChg>
        <pc:picChg chg="add del mod">
          <ac:chgData name="suraj surendran" userId="4c26c26f51a0e39c" providerId="LiveId" clId="{7E2DF93A-8B24-4C85-AA44-6C8A8B743EC3}" dt="2022-09-12T06:04:28.002" v="358" actId="478"/>
          <ac:picMkLst>
            <pc:docMk/>
            <pc:sldMk cId="366921086" sldId="259"/>
            <ac:picMk id="34" creationId="{7C91137B-DA04-DF48-C0EF-691CE0472609}"/>
          </ac:picMkLst>
        </pc:picChg>
        <pc:picChg chg="add del mod">
          <ac:chgData name="suraj surendran" userId="4c26c26f51a0e39c" providerId="LiveId" clId="{7E2DF93A-8B24-4C85-AA44-6C8A8B743EC3}" dt="2022-09-12T06:04:28.002" v="358" actId="478"/>
          <ac:picMkLst>
            <pc:docMk/>
            <pc:sldMk cId="366921086" sldId="259"/>
            <ac:picMk id="36" creationId="{3D64EF4C-A1BC-3F2F-1BDF-BB053F18D07B}"/>
          </ac:picMkLst>
        </pc:picChg>
        <pc:picChg chg="add del mod">
          <ac:chgData name="suraj surendran" userId="4c26c26f51a0e39c" providerId="LiveId" clId="{7E2DF93A-8B24-4C85-AA44-6C8A8B743EC3}" dt="2022-09-12T06:04:28.002" v="358" actId="478"/>
          <ac:picMkLst>
            <pc:docMk/>
            <pc:sldMk cId="366921086" sldId="259"/>
            <ac:picMk id="38" creationId="{7E495E96-FC0F-D657-8246-60A94DB9B26E}"/>
          </ac:picMkLst>
        </pc:picChg>
        <pc:picChg chg="add del mod">
          <ac:chgData name="suraj surendran" userId="4c26c26f51a0e39c" providerId="LiveId" clId="{7E2DF93A-8B24-4C85-AA44-6C8A8B743EC3}" dt="2022-09-12T06:04:28.002" v="358" actId="478"/>
          <ac:picMkLst>
            <pc:docMk/>
            <pc:sldMk cId="366921086" sldId="259"/>
            <ac:picMk id="40" creationId="{A74EB7B7-6672-D4CB-61B6-DA2CB9FF00E5}"/>
          </ac:picMkLst>
        </pc:picChg>
        <pc:picChg chg="add del mod">
          <ac:chgData name="suraj surendran" userId="4c26c26f51a0e39c" providerId="LiveId" clId="{7E2DF93A-8B24-4C85-AA44-6C8A8B743EC3}" dt="2022-09-12T12:10:46.002" v="6186" actId="478"/>
          <ac:picMkLst>
            <pc:docMk/>
            <pc:sldMk cId="366921086" sldId="259"/>
            <ac:picMk id="42" creationId="{D6D565AA-C849-09A7-3A20-C777D737926D}"/>
          </ac:picMkLst>
        </pc:picChg>
        <pc:picChg chg="add del mod">
          <ac:chgData name="suraj surendran" userId="4c26c26f51a0e39c" providerId="LiveId" clId="{7E2DF93A-8B24-4C85-AA44-6C8A8B743EC3}" dt="2022-09-12T12:10:48.224" v="6187" actId="478"/>
          <ac:picMkLst>
            <pc:docMk/>
            <pc:sldMk cId="366921086" sldId="259"/>
            <ac:picMk id="44" creationId="{8F5E62B9-0D93-4AEE-6B49-3F38ECBAE543}"/>
          </ac:picMkLst>
        </pc:picChg>
        <pc:picChg chg="add del mod">
          <ac:chgData name="suraj surendran" userId="4c26c26f51a0e39c" providerId="LiveId" clId="{7E2DF93A-8B24-4C85-AA44-6C8A8B743EC3}" dt="2022-09-12T12:10:50.601" v="6188" actId="478"/>
          <ac:picMkLst>
            <pc:docMk/>
            <pc:sldMk cId="366921086" sldId="259"/>
            <ac:picMk id="46" creationId="{2F40F104-A5A0-61C3-7E7A-00F0FB1193CA}"/>
          </ac:picMkLst>
        </pc:picChg>
        <pc:picChg chg="add del mod">
          <ac:chgData name="suraj surendran" userId="4c26c26f51a0e39c" providerId="LiveId" clId="{7E2DF93A-8B24-4C85-AA44-6C8A8B743EC3}" dt="2022-09-12T12:10:52.635" v="6189" actId="478"/>
          <ac:picMkLst>
            <pc:docMk/>
            <pc:sldMk cId="366921086" sldId="259"/>
            <ac:picMk id="48" creationId="{602FEF2C-0D6E-FC90-EDBF-07A65DA03210}"/>
          </ac:picMkLst>
        </pc:picChg>
        <pc:picChg chg="add del mod">
          <ac:chgData name="suraj surendran" userId="4c26c26f51a0e39c" providerId="LiveId" clId="{7E2DF93A-8B24-4C85-AA44-6C8A8B743EC3}" dt="2022-09-12T12:10:55.061" v="6190" actId="478"/>
          <ac:picMkLst>
            <pc:docMk/>
            <pc:sldMk cId="366921086" sldId="259"/>
            <ac:picMk id="50" creationId="{E408185A-6E98-0759-D911-7716BA6937E2}"/>
          </ac:picMkLst>
        </pc:picChg>
        <pc:picChg chg="add del mod">
          <ac:chgData name="suraj surendran" userId="4c26c26f51a0e39c" providerId="LiveId" clId="{7E2DF93A-8B24-4C85-AA44-6C8A8B743EC3}" dt="2022-09-12T12:10:57.509" v="6191" actId="478"/>
          <ac:picMkLst>
            <pc:docMk/>
            <pc:sldMk cId="366921086" sldId="259"/>
            <ac:picMk id="52" creationId="{2DFD1F3C-94DC-1363-BD4A-C90457FD768C}"/>
          </ac:picMkLst>
        </pc:picChg>
        <pc:picChg chg="add del mod">
          <ac:chgData name="suraj surendran" userId="4c26c26f51a0e39c" providerId="LiveId" clId="{7E2DF93A-8B24-4C85-AA44-6C8A8B743EC3}" dt="2022-09-12T12:11:00.150" v="6192" actId="478"/>
          <ac:picMkLst>
            <pc:docMk/>
            <pc:sldMk cId="366921086" sldId="259"/>
            <ac:picMk id="54" creationId="{0EFD52B1-93C4-7377-E127-2E3397E4DEFB}"/>
          </ac:picMkLst>
        </pc:picChg>
        <pc:picChg chg="add del mod">
          <ac:chgData name="suraj surendran" userId="4c26c26f51a0e39c" providerId="LiveId" clId="{7E2DF93A-8B24-4C85-AA44-6C8A8B743EC3}" dt="2022-09-12T12:11:02.206" v="6193" actId="478"/>
          <ac:picMkLst>
            <pc:docMk/>
            <pc:sldMk cId="366921086" sldId="259"/>
            <ac:picMk id="56" creationId="{5331212A-4EFC-28E0-1577-A00BF04B7DCB}"/>
          </ac:picMkLst>
        </pc:picChg>
        <pc:picChg chg="add del mod">
          <ac:chgData name="suraj surendran" userId="4c26c26f51a0e39c" providerId="LiveId" clId="{7E2DF93A-8B24-4C85-AA44-6C8A8B743EC3}" dt="2022-09-12T12:11:04.232" v="6194" actId="478"/>
          <ac:picMkLst>
            <pc:docMk/>
            <pc:sldMk cId="366921086" sldId="259"/>
            <ac:picMk id="58" creationId="{2E0E61A8-1D25-0EC4-4C68-C19B3F544D58}"/>
          </ac:picMkLst>
        </pc:picChg>
        <pc:picChg chg="add del mod">
          <ac:chgData name="suraj surendran" userId="4c26c26f51a0e39c" providerId="LiveId" clId="{7E2DF93A-8B24-4C85-AA44-6C8A8B743EC3}" dt="2022-09-12T12:11:07.183" v="6195" actId="478"/>
          <ac:picMkLst>
            <pc:docMk/>
            <pc:sldMk cId="366921086" sldId="259"/>
            <ac:picMk id="60" creationId="{2784F735-85D2-978E-CF84-8C0A3E5823B9}"/>
          </ac:picMkLst>
        </pc:picChg>
        <pc:cxnChg chg="add del mod">
          <ac:chgData name="suraj surendran" userId="4c26c26f51a0e39c" providerId="LiveId" clId="{7E2DF93A-8B24-4C85-AA44-6C8A8B743EC3}" dt="2022-09-12T12:10:33.847" v="6183" actId="11529"/>
          <ac:cxnSpMkLst>
            <pc:docMk/>
            <pc:sldMk cId="366921086" sldId="259"/>
            <ac:cxnSpMk id="3" creationId="{92ADB67A-98EB-CC06-E066-FF278A10ED38}"/>
          </ac:cxnSpMkLst>
        </pc:cxnChg>
      </pc:sldChg>
      <pc:sldChg chg="addSp delSp modSp new mod">
        <pc:chgData name="suraj surendran" userId="4c26c26f51a0e39c" providerId="LiveId" clId="{7E2DF93A-8B24-4C85-AA44-6C8A8B743EC3}" dt="2022-09-12T12:35:21.345" v="6457" actId="20577"/>
        <pc:sldMkLst>
          <pc:docMk/>
          <pc:sldMk cId="2819366693" sldId="260"/>
        </pc:sldMkLst>
        <pc:spChg chg="mod">
          <ac:chgData name="suraj surendran" userId="4c26c26f51a0e39c" providerId="LiveId" clId="{7E2DF93A-8B24-4C85-AA44-6C8A8B743EC3}" dt="2022-09-12T12:23:18.334" v="6331" actId="207"/>
          <ac:spMkLst>
            <pc:docMk/>
            <pc:sldMk cId="2819366693" sldId="260"/>
            <ac:spMk id="2" creationId="{9AA84630-E333-F382-E500-1A1624025A92}"/>
          </ac:spMkLst>
        </pc:spChg>
        <pc:spChg chg="mod">
          <ac:chgData name="suraj surendran" userId="4c26c26f51a0e39c" providerId="LiveId" clId="{7E2DF93A-8B24-4C85-AA44-6C8A8B743EC3}" dt="2022-09-12T12:35:21.345" v="6457" actId="20577"/>
          <ac:spMkLst>
            <pc:docMk/>
            <pc:sldMk cId="2819366693" sldId="260"/>
            <ac:spMk id="3" creationId="{539947BE-3301-B4C2-2A6A-5A2A9639DBA0}"/>
          </ac:spMkLst>
        </pc:spChg>
        <pc:spChg chg="del mod">
          <ac:chgData name="suraj surendran" userId="4c26c26f51a0e39c" providerId="LiveId" clId="{7E2DF93A-8B24-4C85-AA44-6C8A8B743EC3}" dt="2022-09-12T06:16:43.982" v="764" actId="478"/>
          <ac:spMkLst>
            <pc:docMk/>
            <pc:sldMk cId="2819366693" sldId="260"/>
            <ac:spMk id="4" creationId="{40C2818A-D8E7-A3DA-8F02-9FD5AF715803}"/>
          </ac:spMkLst>
        </pc:spChg>
        <pc:picChg chg="add mod">
          <ac:chgData name="suraj surendran" userId="4c26c26f51a0e39c" providerId="LiveId" clId="{7E2DF93A-8B24-4C85-AA44-6C8A8B743EC3}" dt="2022-09-12T06:24:05.019" v="770" actId="1076"/>
          <ac:picMkLst>
            <pc:docMk/>
            <pc:sldMk cId="2819366693" sldId="260"/>
            <ac:picMk id="6" creationId="{6F09B40C-F3F1-F229-A90E-CA8D2916E8DF}"/>
          </ac:picMkLst>
        </pc:picChg>
      </pc:sldChg>
      <pc:sldChg chg="addSp modSp new mod">
        <pc:chgData name="suraj surendran" userId="4c26c26f51a0e39c" providerId="LiveId" clId="{7E2DF93A-8B24-4C85-AA44-6C8A8B743EC3}" dt="2022-09-12T12:26:12.332" v="6356" actId="20577"/>
        <pc:sldMkLst>
          <pc:docMk/>
          <pc:sldMk cId="1366167735" sldId="261"/>
        </pc:sldMkLst>
        <pc:spChg chg="add mod">
          <ac:chgData name="suraj surendran" userId="4c26c26f51a0e39c" providerId="LiveId" clId="{7E2DF93A-8B24-4C85-AA44-6C8A8B743EC3}" dt="2022-09-12T12:24:55.741" v="6335" actId="207"/>
          <ac:spMkLst>
            <pc:docMk/>
            <pc:sldMk cId="1366167735" sldId="261"/>
            <ac:spMk id="2" creationId="{1B9944D2-9AC9-2BF6-0A64-478F374EBC44}"/>
          </ac:spMkLst>
        </pc:spChg>
        <pc:spChg chg="add mod">
          <ac:chgData name="suraj surendran" userId="4c26c26f51a0e39c" providerId="LiveId" clId="{7E2DF93A-8B24-4C85-AA44-6C8A8B743EC3}" dt="2022-09-12T12:26:12.332" v="6356" actId="20577"/>
          <ac:spMkLst>
            <pc:docMk/>
            <pc:sldMk cId="1366167735" sldId="261"/>
            <ac:spMk id="3" creationId="{2B3D6D97-2E47-8C72-8DDB-FB2DDF3D02F6}"/>
          </ac:spMkLst>
        </pc:spChg>
        <pc:picChg chg="add mod modCrop">
          <ac:chgData name="suraj surendran" userId="4c26c26f51a0e39c" providerId="LiveId" clId="{7E2DF93A-8B24-4C85-AA44-6C8A8B743EC3}" dt="2022-09-12T12:25:11.922" v="6336" actId="1440"/>
          <ac:picMkLst>
            <pc:docMk/>
            <pc:sldMk cId="1366167735" sldId="261"/>
            <ac:picMk id="5" creationId="{1C29C5E2-5700-A5D3-DBF3-BAA264A9139B}"/>
          </ac:picMkLst>
        </pc:picChg>
      </pc:sldChg>
      <pc:sldChg chg="addSp delSp modSp new mod">
        <pc:chgData name="suraj surendran" userId="4c26c26f51a0e39c" providerId="LiveId" clId="{7E2DF93A-8B24-4C85-AA44-6C8A8B743EC3}" dt="2022-09-12T12:25:30.589" v="6339" actId="1076"/>
        <pc:sldMkLst>
          <pc:docMk/>
          <pc:sldMk cId="3912810026" sldId="262"/>
        </pc:sldMkLst>
        <pc:spChg chg="add mod">
          <ac:chgData name="suraj surendran" userId="4c26c26f51a0e39c" providerId="LiveId" clId="{7E2DF93A-8B24-4C85-AA44-6C8A8B743EC3}" dt="2022-09-12T12:25:18.862" v="6337" actId="207"/>
          <ac:spMkLst>
            <pc:docMk/>
            <pc:sldMk cId="3912810026" sldId="262"/>
            <ac:spMk id="2" creationId="{BF0FE77D-BF2D-C1E4-C681-C1DEAA1FB02E}"/>
          </ac:spMkLst>
        </pc:spChg>
        <pc:spChg chg="add mod">
          <ac:chgData name="suraj surendran" userId="4c26c26f51a0e39c" providerId="LiveId" clId="{7E2DF93A-8B24-4C85-AA44-6C8A8B743EC3}" dt="2022-09-12T12:25:26.581" v="6338" actId="1076"/>
          <ac:spMkLst>
            <pc:docMk/>
            <pc:sldMk cId="3912810026" sldId="262"/>
            <ac:spMk id="3" creationId="{ADA22136-A39C-87EC-32AF-2C750F63824B}"/>
          </ac:spMkLst>
        </pc:spChg>
        <pc:spChg chg="add del mod">
          <ac:chgData name="suraj surendran" userId="4c26c26f51a0e39c" providerId="LiveId" clId="{7E2DF93A-8B24-4C85-AA44-6C8A8B743EC3}" dt="2022-09-12T06:46:14.118" v="2866" actId="478"/>
          <ac:spMkLst>
            <pc:docMk/>
            <pc:sldMk cId="3912810026" sldId="262"/>
            <ac:spMk id="6" creationId="{5B5DADD7-6896-8486-5A39-5B6458AA20CC}"/>
          </ac:spMkLst>
        </pc:spChg>
        <pc:grpChg chg="mod">
          <ac:chgData name="suraj surendran" userId="4c26c26f51a0e39c" providerId="LiveId" clId="{7E2DF93A-8B24-4C85-AA44-6C8A8B743EC3}" dt="2022-09-12T07:58:34.572" v="3512"/>
          <ac:grpSpMkLst>
            <pc:docMk/>
            <pc:sldMk cId="3912810026" sldId="262"/>
            <ac:grpSpMk id="12" creationId="{9837564E-4B2C-55C4-FC0A-B8D5DF5F9647}"/>
          </ac:grpSpMkLst>
        </pc:grpChg>
        <pc:grpChg chg="mod">
          <ac:chgData name="suraj surendran" userId="4c26c26f51a0e39c" providerId="LiveId" clId="{7E2DF93A-8B24-4C85-AA44-6C8A8B743EC3}" dt="2022-09-12T07:58:34.572" v="3512"/>
          <ac:grpSpMkLst>
            <pc:docMk/>
            <pc:sldMk cId="3912810026" sldId="262"/>
            <ac:grpSpMk id="13" creationId="{2E274D14-2190-5D81-C78E-40A6A3DD8E05}"/>
          </ac:grpSpMkLst>
        </pc:grpChg>
        <pc:picChg chg="add mod">
          <ac:chgData name="suraj surendran" userId="4c26c26f51a0e39c" providerId="LiveId" clId="{7E2DF93A-8B24-4C85-AA44-6C8A8B743EC3}" dt="2022-09-12T12:25:30.589" v="6339" actId="1076"/>
          <ac:picMkLst>
            <pc:docMk/>
            <pc:sldMk cId="3912810026" sldId="262"/>
            <ac:picMk id="5" creationId="{06F66F4B-A62B-5606-3C55-4B5F14C84AE7}"/>
          </ac:picMkLst>
        </pc:picChg>
        <pc:inkChg chg="add mod">
          <ac:chgData name="suraj surendran" userId="4c26c26f51a0e39c" providerId="LiveId" clId="{7E2DF93A-8B24-4C85-AA44-6C8A8B743EC3}" dt="2022-09-12T07:58:34.572" v="3512"/>
          <ac:inkMkLst>
            <pc:docMk/>
            <pc:sldMk cId="3912810026" sldId="262"/>
            <ac:inkMk id="7" creationId="{C4CC2A8B-DFEB-5836-45EC-2254F5AAC422}"/>
          </ac:inkMkLst>
        </pc:inkChg>
        <pc:inkChg chg="add mod">
          <ac:chgData name="suraj surendran" userId="4c26c26f51a0e39c" providerId="LiveId" clId="{7E2DF93A-8B24-4C85-AA44-6C8A8B743EC3}" dt="2022-09-12T07:58:34.572" v="3512"/>
          <ac:inkMkLst>
            <pc:docMk/>
            <pc:sldMk cId="3912810026" sldId="262"/>
            <ac:inkMk id="8" creationId="{1E3E636C-F30D-3056-3507-56DE9575F9C7}"/>
          </ac:inkMkLst>
        </pc:inkChg>
        <pc:inkChg chg="add">
          <ac:chgData name="suraj surendran" userId="4c26c26f51a0e39c" providerId="LiveId" clId="{7E2DF93A-8B24-4C85-AA44-6C8A8B743EC3}" dt="2022-09-12T07:58:32.889" v="3509" actId="9405"/>
          <ac:inkMkLst>
            <pc:docMk/>
            <pc:sldMk cId="3912810026" sldId="262"/>
            <ac:inkMk id="9" creationId="{48C91EA4-4625-C9DB-82D2-16ED322394AE}"/>
          </ac:inkMkLst>
        </pc:inkChg>
        <pc:inkChg chg="add mod">
          <ac:chgData name="suraj surendran" userId="4c26c26f51a0e39c" providerId="LiveId" clId="{7E2DF93A-8B24-4C85-AA44-6C8A8B743EC3}" dt="2022-09-12T07:58:34.572" v="3512"/>
          <ac:inkMkLst>
            <pc:docMk/>
            <pc:sldMk cId="3912810026" sldId="262"/>
            <ac:inkMk id="10" creationId="{1B19C0F3-4697-4AB4-2071-9A4BCC016CD3}"/>
          </ac:inkMkLst>
        </pc:inkChg>
        <pc:inkChg chg="add mod">
          <ac:chgData name="suraj surendran" userId="4c26c26f51a0e39c" providerId="LiveId" clId="{7E2DF93A-8B24-4C85-AA44-6C8A8B743EC3}" dt="2022-09-12T07:58:34.572" v="3512"/>
          <ac:inkMkLst>
            <pc:docMk/>
            <pc:sldMk cId="3912810026" sldId="262"/>
            <ac:inkMk id="11" creationId="{38F257F9-E624-FFE0-57F1-E9499AF4E6F3}"/>
          </ac:inkMkLst>
        </pc:inkChg>
      </pc:sldChg>
      <pc:sldChg chg="addSp delSp modSp new mod">
        <pc:chgData name="suraj surendran" userId="4c26c26f51a0e39c" providerId="LiveId" clId="{7E2DF93A-8B24-4C85-AA44-6C8A8B743EC3}" dt="2022-09-12T12:26:59.263" v="6362" actId="20577"/>
        <pc:sldMkLst>
          <pc:docMk/>
          <pc:sldMk cId="694715385" sldId="263"/>
        </pc:sldMkLst>
        <pc:spChg chg="add mod">
          <ac:chgData name="suraj surendran" userId="4c26c26f51a0e39c" providerId="LiveId" clId="{7E2DF93A-8B24-4C85-AA44-6C8A8B743EC3}" dt="2022-09-12T12:26:49.443" v="6357" actId="207"/>
          <ac:spMkLst>
            <pc:docMk/>
            <pc:sldMk cId="694715385" sldId="263"/>
            <ac:spMk id="2" creationId="{75C33938-E543-797A-8507-DBF1118A40B7}"/>
          </ac:spMkLst>
        </pc:spChg>
        <pc:spChg chg="add mod">
          <ac:chgData name="suraj surendran" userId="4c26c26f51a0e39c" providerId="LiveId" clId="{7E2DF93A-8B24-4C85-AA44-6C8A8B743EC3}" dt="2022-09-12T12:26:59.263" v="6362" actId="20577"/>
          <ac:spMkLst>
            <pc:docMk/>
            <pc:sldMk cId="694715385" sldId="263"/>
            <ac:spMk id="3" creationId="{F1D5328A-24C2-F992-B2FB-4A2478BD561B}"/>
          </ac:spMkLst>
        </pc:spChg>
        <pc:spChg chg="add mod">
          <ac:chgData name="suraj surendran" userId="4c26c26f51a0e39c" providerId="LiveId" clId="{7E2DF93A-8B24-4C85-AA44-6C8A8B743EC3}" dt="2022-09-12T07:32:29.881" v="3276" actId="1076"/>
          <ac:spMkLst>
            <pc:docMk/>
            <pc:sldMk cId="694715385" sldId="263"/>
            <ac:spMk id="7" creationId="{9959650E-6CF5-5E8E-EEFF-0006659A52AA}"/>
          </ac:spMkLst>
        </pc:spChg>
        <pc:spChg chg="add mod">
          <ac:chgData name="suraj surendran" userId="4c26c26f51a0e39c" providerId="LiveId" clId="{7E2DF93A-8B24-4C85-AA44-6C8A8B743EC3}" dt="2022-09-12T08:30:27.608" v="4911" actId="1076"/>
          <ac:spMkLst>
            <pc:docMk/>
            <pc:sldMk cId="694715385" sldId="263"/>
            <ac:spMk id="8" creationId="{A851E62D-E5E8-FECF-B185-581991A10508}"/>
          </ac:spMkLst>
        </pc:spChg>
        <pc:picChg chg="add del mod">
          <ac:chgData name="suraj surendran" userId="4c26c26f51a0e39c" providerId="LiveId" clId="{7E2DF93A-8B24-4C85-AA44-6C8A8B743EC3}" dt="2022-09-12T07:00:11.203" v="3255" actId="478"/>
          <ac:picMkLst>
            <pc:docMk/>
            <pc:sldMk cId="694715385" sldId="263"/>
            <ac:picMk id="5" creationId="{8B15CC09-8EBF-50FC-5CBE-31D1E67959F1}"/>
          </ac:picMkLst>
        </pc:picChg>
        <pc:picChg chg="add mod">
          <ac:chgData name="suraj surendran" userId="4c26c26f51a0e39c" providerId="LiveId" clId="{7E2DF93A-8B24-4C85-AA44-6C8A8B743EC3}" dt="2022-09-12T07:00:21.363" v="3257" actId="1076"/>
          <ac:picMkLst>
            <pc:docMk/>
            <pc:sldMk cId="694715385" sldId="263"/>
            <ac:picMk id="6" creationId="{4C951E37-523D-74C7-50FF-3290E0512801}"/>
          </ac:picMkLst>
        </pc:picChg>
        <pc:inkChg chg="add del">
          <ac:chgData name="suraj surendran" userId="4c26c26f51a0e39c" providerId="LiveId" clId="{7E2DF93A-8B24-4C85-AA44-6C8A8B743EC3}" dt="2022-09-12T07:34:15.940" v="3386" actId="9405"/>
          <ac:inkMkLst>
            <pc:docMk/>
            <pc:sldMk cId="694715385" sldId="263"/>
            <ac:inkMk id="9" creationId="{EBC83195-7B6A-36F0-220E-236AA6EB755E}"/>
          </ac:inkMkLst>
        </pc:inkChg>
        <pc:inkChg chg="add del">
          <ac:chgData name="suraj surendran" userId="4c26c26f51a0e39c" providerId="LiveId" clId="{7E2DF93A-8B24-4C85-AA44-6C8A8B743EC3}" dt="2022-09-12T07:34:15.536" v="3385" actId="9405"/>
          <ac:inkMkLst>
            <pc:docMk/>
            <pc:sldMk cId="694715385" sldId="263"/>
            <ac:inkMk id="10" creationId="{2E6081F5-E31A-3ED2-D402-24BF7A95C07C}"/>
          </ac:inkMkLst>
        </pc:inkChg>
        <pc:inkChg chg="add del">
          <ac:chgData name="suraj surendran" userId="4c26c26f51a0e39c" providerId="LiveId" clId="{7E2DF93A-8B24-4C85-AA44-6C8A8B743EC3}" dt="2022-09-12T07:34:40.532" v="3392" actId="9405"/>
          <ac:inkMkLst>
            <pc:docMk/>
            <pc:sldMk cId="694715385" sldId="263"/>
            <ac:inkMk id="11" creationId="{247AF7CB-46B2-3198-82B1-2078B2F7B01C}"/>
          </ac:inkMkLst>
        </pc:inkChg>
        <pc:inkChg chg="add del">
          <ac:chgData name="suraj surendran" userId="4c26c26f51a0e39c" providerId="LiveId" clId="{7E2DF93A-8B24-4C85-AA44-6C8A8B743EC3}" dt="2022-09-12T07:34:39.812" v="3391" actId="9405"/>
          <ac:inkMkLst>
            <pc:docMk/>
            <pc:sldMk cId="694715385" sldId="263"/>
            <ac:inkMk id="12" creationId="{CF312550-CBD0-C00C-F5E8-4BC16639F2C0}"/>
          </ac:inkMkLst>
        </pc:inkChg>
        <pc:inkChg chg="add del">
          <ac:chgData name="suraj surendran" userId="4c26c26f51a0e39c" providerId="LiveId" clId="{7E2DF93A-8B24-4C85-AA44-6C8A8B743EC3}" dt="2022-09-12T07:34:39.498" v="3390" actId="9405"/>
          <ac:inkMkLst>
            <pc:docMk/>
            <pc:sldMk cId="694715385" sldId="263"/>
            <ac:inkMk id="13" creationId="{B276682B-1B8C-7648-2C2A-FC1D42558DD2}"/>
          </ac:inkMkLst>
        </pc:inkChg>
        <pc:inkChg chg="add del">
          <ac:chgData name="suraj surendran" userId="4c26c26f51a0e39c" providerId="LiveId" clId="{7E2DF93A-8B24-4C85-AA44-6C8A8B743EC3}" dt="2022-09-12T07:34:48.981" v="3394" actId="9405"/>
          <ac:inkMkLst>
            <pc:docMk/>
            <pc:sldMk cId="694715385" sldId="263"/>
            <ac:inkMk id="14" creationId="{5D7855F6-3331-134C-0C0B-39A7B5FF756D}"/>
          </ac:inkMkLst>
        </pc:inkChg>
        <pc:inkChg chg="add">
          <ac:chgData name="suraj surendran" userId="4c26c26f51a0e39c" providerId="LiveId" clId="{7E2DF93A-8B24-4C85-AA44-6C8A8B743EC3}" dt="2022-09-12T07:34:56.538" v="3395" actId="9405"/>
          <ac:inkMkLst>
            <pc:docMk/>
            <pc:sldMk cId="694715385" sldId="263"/>
            <ac:inkMk id="15" creationId="{6E5B08EB-A4CD-4FE6-E3C8-D44C18C6B904}"/>
          </ac:inkMkLst>
        </pc:inkChg>
        <pc:inkChg chg="add">
          <ac:chgData name="suraj surendran" userId="4c26c26f51a0e39c" providerId="LiveId" clId="{7E2DF93A-8B24-4C85-AA44-6C8A8B743EC3}" dt="2022-09-12T07:35:05.006" v="3396" actId="9405"/>
          <ac:inkMkLst>
            <pc:docMk/>
            <pc:sldMk cId="694715385" sldId="263"/>
            <ac:inkMk id="16" creationId="{D8DB24F5-A9FD-0553-D1BA-9CD389DEEF6B}"/>
          </ac:inkMkLst>
        </pc:inkChg>
        <pc:inkChg chg="add">
          <ac:chgData name="suraj surendran" userId="4c26c26f51a0e39c" providerId="LiveId" clId="{7E2DF93A-8B24-4C85-AA44-6C8A8B743EC3}" dt="2022-09-12T07:35:25.065" v="3397" actId="9405"/>
          <ac:inkMkLst>
            <pc:docMk/>
            <pc:sldMk cId="694715385" sldId="263"/>
            <ac:inkMk id="17" creationId="{DE153EC6-7A7A-8B50-E1A5-D815DD73A858}"/>
          </ac:inkMkLst>
        </pc:inkChg>
      </pc:sldChg>
      <pc:sldChg chg="addSp delSp modSp new mod">
        <pc:chgData name="suraj surendran" userId="4c26c26f51a0e39c" providerId="LiveId" clId="{7E2DF93A-8B24-4C85-AA44-6C8A8B743EC3}" dt="2022-09-12T07:58:15.529" v="3505" actId="9405"/>
        <pc:sldMkLst>
          <pc:docMk/>
          <pc:sldMk cId="1990449050" sldId="264"/>
        </pc:sldMkLst>
        <pc:spChg chg="add del mod">
          <ac:chgData name="suraj surendran" userId="4c26c26f51a0e39c" providerId="LiveId" clId="{7E2DF93A-8B24-4C85-AA44-6C8A8B743EC3}" dt="2022-09-12T06:54:32.583" v="3250"/>
          <ac:spMkLst>
            <pc:docMk/>
            <pc:sldMk cId="1990449050" sldId="264"/>
            <ac:spMk id="2" creationId="{4AF165EB-4D4E-483A-6296-C57726039214}"/>
          </ac:spMkLst>
        </pc:spChg>
        <pc:spChg chg="add mod">
          <ac:chgData name="suraj surendran" userId="4c26c26f51a0e39c" providerId="LiveId" clId="{7E2DF93A-8B24-4C85-AA44-6C8A8B743EC3}" dt="2022-09-12T07:36:54.794" v="3431" actId="1076"/>
          <ac:spMkLst>
            <pc:docMk/>
            <pc:sldMk cId="1990449050" sldId="264"/>
            <ac:spMk id="17" creationId="{5FCDAD54-19EE-EC03-76E2-53940B9954D0}"/>
          </ac:spMkLst>
        </pc:spChg>
        <pc:spChg chg="add mod">
          <ac:chgData name="suraj surendran" userId="4c26c26f51a0e39c" providerId="LiveId" clId="{7E2DF93A-8B24-4C85-AA44-6C8A8B743EC3}" dt="2022-09-12T07:57:13.116" v="3495" actId="20577"/>
          <ac:spMkLst>
            <pc:docMk/>
            <pc:sldMk cId="1990449050" sldId="264"/>
            <ac:spMk id="18" creationId="{4943E9CF-8E72-B464-E8A7-4BDC03B4FF5D}"/>
          </ac:spMkLst>
        </pc:spChg>
        <pc:grpChg chg="del mod">
          <ac:chgData name="suraj surendran" userId="4c26c26f51a0e39c" providerId="LiveId" clId="{7E2DF93A-8B24-4C85-AA44-6C8A8B743EC3}" dt="2022-09-12T07:36:15.965" v="3413" actId="478"/>
          <ac:grpSpMkLst>
            <pc:docMk/>
            <pc:sldMk cId="1990449050" sldId="264"/>
            <ac:grpSpMk id="10" creationId="{8138F5C0-2EEF-03D0-10FC-BF94C2D35866}"/>
          </ac:grpSpMkLst>
        </pc:grpChg>
        <pc:grpChg chg="mod">
          <ac:chgData name="suraj surendran" userId="4c26c26f51a0e39c" providerId="LiveId" clId="{7E2DF93A-8B24-4C85-AA44-6C8A8B743EC3}" dt="2022-09-12T07:35:54.297" v="3409"/>
          <ac:grpSpMkLst>
            <pc:docMk/>
            <pc:sldMk cId="1990449050" sldId="264"/>
            <ac:grpSpMk id="16" creationId="{3EEFAD30-568C-D572-3929-4F2AB800467D}"/>
          </ac:grpSpMkLst>
        </pc:grpChg>
        <pc:picChg chg="add mod">
          <ac:chgData name="suraj surendran" userId="4c26c26f51a0e39c" providerId="LiveId" clId="{7E2DF93A-8B24-4C85-AA44-6C8A8B743EC3}" dt="2022-09-12T07:36:25.773" v="3416" actId="1076"/>
          <ac:picMkLst>
            <pc:docMk/>
            <pc:sldMk cId="1990449050" sldId="264"/>
            <ac:picMk id="4" creationId="{60BEDAA9-A2C9-C668-9CB0-526EF4A24FC6}"/>
          </ac:picMkLst>
        </pc:picChg>
        <pc:picChg chg="add del mod">
          <ac:chgData name="suraj surendran" userId="4c26c26f51a0e39c" providerId="LiveId" clId="{7E2DF93A-8B24-4C85-AA44-6C8A8B743EC3}" dt="2022-09-12T07:36:06.880" v="3410" actId="478"/>
          <ac:picMkLst>
            <pc:docMk/>
            <pc:sldMk cId="1990449050" sldId="264"/>
            <ac:picMk id="6" creationId="{354327AC-858D-FC5A-AFDE-10629CEA248E}"/>
          </ac:picMkLst>
        </pc:picChg>
        <pc:inkChg chg="add del">
          <ac:chgData name="suraj surendran" userId="4c26c26f51a0e39c" providerId="LiveId" clId="{7E2DF93A-8B24-4C85-AA44-6C8A8B743EC3}" dt="2022-09-12T07:36:15.965" v="3413" actId="478"/>
          <ac:inkMkLst>
            <pc:docMk/>
            <pc:sldMk cId="1990449050" sldId="264"/>
            <ac:inkMk id="7" creationId="{5F7B3E2B-8FBC-A660-FE57-5A1674F700D8}"/>
          </ac:inkMkLst>
        </pc:inkChg>
        <pc:inkChg chg="add mod">
          <ac:chgData name="suraj surendran" userId="4c26c26f51a0e39c" providerId="LiveId" clId="{7E2DF93A-8B24-4C85-AA44-6C8A8B743EC3}" dt="2022-09-12T07:35:46.329" v="3401"/>
          <ac:inkMkLst>
            <pc:docMk/>
            <pc:sldMk cId="1990449050" sldId="264"/>
            <ac:inkMk id="8" creationId="{5EF240C9-4781-B73E-EBB2-8F3D2D59312C}"/>
          </ac:inkMkLst>
        </pc:inkChg>
        <pc:inkChg chg="add mod">
          <ac:chgData name="suraj surendran" userId="4c26c26f51a0e39c" providerId="LiveId" clId="{7E2DF93A-8B24-4C85-AA44-6C8A8B743EC3}" dt="2022-09-12T07:35:46.329" v="3401"/>
          <ac:inkMkLst>
            <pc:docMk/>
            <pc:sldMk cId="1990449050" sldId="264"/>
            <ac:inkMk id="9" creationId="{3BB8270E-F2F1-57E4-6978-1FBB3051230A}"/>
          </ac:inkMkLst>
        </pc:inkChg>
        <pc:inkChg chg="add del">
          <ac:chgData name="suraj surendran" userId="4c26c26f51a0e39c" providerId="LiveId" clId="{7E2DF93A-8B24-4C85-AA44-6C8A8B743EC3}" dt="2022-09-12T07:36:19.107" v="3414" actId="478"/>
          <ac:inkMkLst>
            <pc:docMk/>
            <pc:sldMk cId="1990449050" sldId="264"/>
            <ac:inkMk id="11" creationId="{EC3E5FEA-8D27-2BA5-AF20-A816033D7D58}"/>
          </ac:inkMkLst>
        </pc:inkChg>
        <pc:inkChg chg="add del mod">
          <ac:chgData name="suraj surendran" userId="4c26c26f51a0e39c" providerId="LiveId" clId="{7E2DF93A-8B24-4C85-AA44-6C8A8B743EC3}" dt="2022-09-12T07:36:15.965" v="3413" actId="478"/>
          <ac:inkMkLst>
            <pc:docMk/>
            <pc:sldMk cId="1990449050" sldId="264"/>
            <ac:inkMk id="12" creationId="{39D2B569-7CBA-EACA-3318-4DC79BC43E20}"/>
          </ac:inkMkLst>
        </pc:inkChg>
        <pc:inkChg chg="add del mod">
          <ac:chgData name="suraj surendran" userId="4c26c26f51a0e39c" providerId="LiveId" clId="{7E2DF93A-8B24-4C85-AA44-6C8A8B743EC3}" dt="2022-09-12T07:36:15.965" v="3413" actId="478"/>
          <ac:inkMkLst>
            <pc:docMk/>
            <pc:sldMk cId="1990449050" sldId="264"/>
            <ac:inkMk id="13" creationId="{CB4F3ED8-A084-BCBC-5D89-F0562CB7F27A}"/>
          </ac:inkMkLst>
        </pc:inkChg>
        <pc:inkChg chg="add del mod">
          <ac:chgData name="suraj surendran" userId="4c26c26f51a0e39c" providerId="LiveId" clId="{7E2DF93A-8B24-4C85-AA44-6C8A8B743EC3}" dt="2022-09-12T07:36:15.965" v="3413" actId="478"/>
          <ac:inkMkLst>
            <pc:docMk/>
            <pc:sldMk cId="1990449050" sldId="264"/>
            <ac:inkMk id="14" creationId="{0AC742A3-D6F7-BEE9-B344-F077F03CB92F}"/>
          </ac:inkMkLst>
        </pc:inkChg>
        <pc:inkChg chg="add del">
          <ac:chgData name="suraj surendran" userId="4c26c26f51a0e39c" providerId="LiveId" clId="{7E2DF93A-8B24-4C85-AA44-6C8A8B743EC3}" dt="2022-09-12T07:35:54.297" v="3409"/>
          <ac:inkMkLst>
            <pc:docMk/>
            <pc:sldMk cId="1990449050" sldId="264"/>
            <ac:inkMk id="15" creationId="{6D07DA0D-C5CA-443D-FEC7-AEA76C1E673D}"/>
          </ac:inkMkLst>
        </pc:inkChg>
        <pc:inkChg chg="add">
          <ac:chgData name="suraj surendran" userId="4c26c26f51a0e39c" providerId="LiveId" clId="{7E2DF93A-8B24-4C85-AA44-6C8A8B743EC3}" dt="2022-09-12T07:57:30.288" v="3496" actId="9405"/>
          <ac:inkMkLst>
            <pc:docMk/>
            <pc:sldMk cId="1990449050" sldId="264"/>
            <ac:inkMk id="19" creationId="{738F1498-E665-A331-9970-BF74D7960D4F}"/>
          </ac:inkMkLst>
        </pc:inkChg>
        <pc:inkChg chg="add del">
          <ac:chgData name="suraj surendran" userId="4c26c26f51a0e39c" providerId="LiveId" clId="{7E2DF93A-8B24-4C85-AA44-6C8A8B743EC3}" dt="2022-09-12T07:57:36.778" v="3498" actId="9405"/>
          <ac:inkMkLst>
            <pc:docMk/>
            <pc:sldMk cId="1990449050" sldId="264"/>
            <ac:inkMk id="20" creationId="{340F6B4A-69C5-7F43-003B-4F43442B1C69}"/>
          </ac:inkMkLst>
        </pc:inkChg>
        <pc:inkChg chg="add">
          <ac:chgData name="suraj surendran" userId="4c26c26f51a0e39c" providerId="LiveId" clId="{7E2DF93A-8B24-4C85-AA44-6C8A8B743EC3}" dt="2022-09-12T07:57:47.610" v="3499" actId="9405"/>
          <ac:inkMkLst>
            <pc:docMk/>
            <pc:sldMk cId="1990449050" sldId="264"/>
            <ac:inkMk id="21" creationId="{054DC6C9-D923-BDE7-85B6-56C4A74AC890}"/>
          </ac:inkMkLst>
        </pc:inkChg>
        <pc:inkChg chg="add">
          <ac:chgData name="suraj surendran" userId="4c26c26f51a0e39c" providerId="LiveId" clId="{7E2DF93A-8B24-4C85-AA44-6C8A8B743EC3}" dt="2022-09-12T07:57:54.530" v="3500" actId="9405"/>
          <ac:inkMkLst>
            <pc:docMk/>
            <pc:sldMk cId="1990449050" sldId="264"/>
            <ac:inkMk id="22" creationId="{E0A2E25D-BA8A-265D-5209-A162CA43A08B}"/>
          </ac:inkMkLst>
        </pc:inkChg>
        <pc:inkChg chg="add del">
          <ac:chgData name="suraj surendran" userId="4c26c26f51a0e39c" providerId="LiveId" clId="{7E2DF93A-8B24-4C85-AA44-6C8A8B743EC3}" dt="2022-09-12T07:58:02.146" v="3502" actId="9405"/>
          <ac:inkMkLst>
            <pc:docMk/>
            <pc:sldMk cId="1990449050" sldId="264"/>
            <ac:inkMk id="23" creationId="{9D6D16D7-4E3E-B238-56FA-BF86A253CC04}"/>
          </ac:inkMkLst>
        </pc:inkChg>
        <pc:inkChg chg="add del">
          <ac:chgData name="suraj surendran" userId="4c26c26f51a0e39c" providerId="LiveId" clId="{7E2DF93A-8B24-4C85-AA44-6C8A8B743EC3}" dt="2022-09-12T07:58:07.860" v="3504" actId="9405"/>
          <ac:inkMkLst>
            <pc:docMk/>
            <pc:sldMk cId="1990449050" sldId="264"/>
            <ac:inkMk id="24" creationId="{BCA48881-C6DC-7D67-1C86-1E5F79AAADBE}"/>
          </ac:inkMkLst>
        </pc:inkChg>
        <pc:inkChg chg="add">
          <ac:chgData name="suraj surendran" userId="4c26c26f51a0e39c" providerId="LiveId" clId="{7E2DF93A-8B24-4C85-AA44-6C8A8B743EC3}" dt="2022-09-12T07:58:15.529" v="3505" actId="9405"/>
          <ac:inkMkLst>
            <pc:docMk/>
            <pc:sldMk cId="1990449050" sldId="264"/>
            <ac:inkMk id="25" creationId="{F8420808-D8E3-DB5E-2457-8E75BD910777}"/>
          </ac:inkMkLst>
        </pc:inkChg>
      </pc:sldChg>
      <pc:sldChg chg="addSp modSp new mod">
        <pc:chgData name="suraj surendran" userId="4c26c26f51a0e39c" providerId="LiveId" clId="{7E2DF93A-8B24-4C85-AA44-6C8A8B743EC3}" dt="2022-09-12T12:27:31.420" v="6363" actId="207"/>
        <pc:sldMkLst>
          <pc:docMk/>
          <pc:sldMk cId="1661860925" sldId="265"/>
        </pc:sldMkLst>
        <pc:spChg chg="add mod">
          <ac:chgData name="suraj surendran" userId="4c26c26f51a0e39c" providerId="LiveId" clId="{7E2DF93A-8B24-4C85-AA44-6C8A8B743EC3}" dt="2022-09-12T12:27:31.420" v="6363" actId="207"/>
          <ac:spMkLst>
            <pc:docMk/>
            <pc:sldMk cId="1661860925" sldId="265"/>
            <ac:spMk id="2" creationId="{0FEBD732-7B7D-1E42-F3C8-500CD921EBA3}"/>
          </ac:spMkLst>
        </pc:spChg>
        <pc:spChg chg="add mod">
          <ac:chgData name="suraj surendran" userId="4c26c26f51a0e39c" providerId="LiveId" clId="{7E2DF93A-8B24-4C85-AA44-6C8A8B743EC3}" dt="2022-09-12T08:02:21.493" v="3828" actId="20577"/>
          <ac:spMkLst>
            <pc:docMk/>
            <pc:sldMk cId="1661860925" sldId="265"/>
            <ac:spMk id="5" creationId="{D8D8D5D0-65A7-D8EA-B469-4273D2588211}"/>
          </ac:spMkLst>
        </pc:spChg>
        <pc:picChg chg="add mod">
          <ac:chgData name="suraj surendran" userId="4c26c26f51a0e39c" providerId="LiveId" clId="{7E2DF93A-8B24-4C85-AA44-6C8A8B743EC3}" dt="2022-09-12T08:00:22.112" v="3593" actId="1076"/>
          <ac:picMkLst>
            <pc:docMk/>
            <pc:sldMk cId="1661860925" sldId="265"/>
            <ac:picMk id="4" creationId="{6C0C5D4F-6935-74CF-D37F-6C62EFBE03A8}"/>
          </ac:picMkLst>
        </pc:picChg>
      </pc:sldChg>
      <pc:sldChg chg="addSp delSp modSp new mod">
        <pc:chgData name="suraj surendran" userId="4c26c26f51a0e39c" providerId="LiveId" clId="{7E2DF93A-8B24-4C85-AA44-6C8A8B743EC3}" dt="2022-09-12T12:28:24.919" v="6364" actId="207"/>
        <pc:sldMkLst>
          <pc:docMk/>
          <pc:sldMk cId="3430735372" sldId="266"/>
        </pc:sldMkLst>
        <pc:spChg chg="add mod">
          <ac:chgData name="suraj surendran" userId="4c26c26f51a0e39c" providerId="LiveId" clId="{7E2DF93A-8B24-4C85-AA44-6C8A8B743EC3}" dt="2022-09-12T12:28:24.919" v="6364" actId="207"/>
          <ac:spMkLst>
            <pc:docMk/>
            <pc:sldMk cId="3430735372" sldId="266"/>
            <ac:spMk id="6" creationId="{0EB44893-E8C0-4010-C585-9CFF42789B49}"/>
          </ac:spMkLst>
        </pc:spChg>
        <pc:spChg chg="add mod">
          <ac:chgData name="suraj surendran" userId="4c26c26f51a0e39c" providerId="LiveId" clId="{7E2DF93A-8B24-4C85-AA44-6C8A8B743EC3}" dt="2022-09-12T08:06:37.570" v="3994" actId="5793"/>
          <ac:spMkLst>
            <pc:docMk/>
            <pc:sldMk cId="3430735372" sldId="266"/>
            <ac:spMk id="7" creationId="{AC055449-B292-5C97-A152-6A2D232D205C}"/>
          </ac:spMkLst>
        </pc:spChg>
        <pc:picChg chg="add del mod">
          <ac:chgData name="suraj surendran" userId="4c26c26f51a0e39c" providerId="LiveId" clId="{7E2DF93A-8B24-4C85-AA44-6C8A8B743EC3}" dt="2022-09-12T08:04:15.993" v="3837" actId="22"/>
          <ac:picMkLst>
            <pc:docMk/>
            <pc:sldMk cId="3430735372" sldId="266"/>
            <ac:picMk id="3" creationId="{1D8C570D-DA45-307B-1EA9-C2EA2DEF9798}"/>
          </ac:picMkLst>
        </pc:picChg>
        <pc:picChg chg="add mod">
          <ac:chgData name="suraj surendran" userId="4c26c26f51a0e39c" providerId="LiveId" clId="{7E2DF93A-8B24-4C85-AA44-6C8A8B743EC3}" dt="2022-09-12T08:05:50.789" v="3883" actId="1076"/>
          <ac:picMkLst>
            <pc:docMk/>
            <pc:sldMk cId="3430735372" sldId="266"/>
            <ac:picMk id="5" creationId="{93CF6555-5BD1-719E-6674-83C525A2D8D8}"/>
          </ac:picMkLst>
        </pc:picChg>
      </pc:sldChg>
      <pc:sldChg chg="addSp delSp modSp new mod">
        <pc:chgData name="suraj surendran" userId="4c26c26f51a0e39c" providerId="LiveId" clId="{7E2DF93A-8B24-4C85-AA44-6C8A8B743EC3}" dt="2022-09-12T12:28:48.421" v="6379" actId="20577"/>
        <pc:sldMkLst>
          <pc:docMk/>
          <pc:sldMk cId="3797382755" sldId="267"/>
        </pc:sldMkLst>
        <pc:spChg chg="add mod">
          <ac:chgData name="suraj surendran" userId="4c26c26f51a0e39c" providerId="LiveId" clId="{7E2DF93A-8B24-4C85-AA44-6C8A8B743EC3}" dt="2022-09-12T12:28:32.791" v="6365" actId="207"/>
          <ac:spMkLst>
            <pc:docMk/>
            <pc:sldMk cId="3797382755" sldId="267"/>
            <ac:spMk id="4" creationId="{81F87BC7-557A-1EC8-E210-6A67A7B83DDE}"/>
          </ac:spMkLst>
        </pc:spChg>
        <pc:spChg chg="add mod">
          <ac:chgData name="suraj surendran" userId="4c26c26f51a0e39c" providerId="LiveId" clId="{7E2DF93A-8B24-4C85-AA44-6C8A8B743EC3}" dt="2022-09-12T12:28:48.421" v="6379" actId="20577"/>
          <ac:spMkLst>
            <pc:docMk/>
            <pc:sldMk cId="3797382755" sldId="267"/>
            <ac:spMk id="5" creationId="{4F12DFA3-5E1C-BA01-3129-6499B3BAD363}"/>
          </ac:spMkLst>
        </pc:spChg>
        <pc:picChg chg="add del mod modCrop">
          <ac:chgData name="suraj surendran" userId="4c26c26f51a0e39c" providerId="LiveId" clId="{7E2DF93A-8B24-4C85-AA44-6C8A8B743EC3}" dt="2022-09-12T11:45:29.960" v="6159" actId="478"/>
          <ac:picMkLst>
            <pc:docMk/>
            <pc:sldMk cId="3797382755" sldId="267"/>
            <ac:picMk id="3" creationId="{079026C7-D743-EC7C-9F50-504E3471FC13}"/>
          </ac:picMkLst>
        </pc:picChg>
        <pc:picChg chg="add mod">
          <ac:chgData name="suraj surendran" userId="4c26c26f51a0e39c" providerId="LiveId" clId="{7E2DF93A-8B24-4C85-AA44-6C8A8B743EC3}" dt="2022-09-12T11:45:55.236" v="6165" actId="14100"/>
          <ac:picMkLst>
            <pc:docMk/>
            <pc:sldMk cId="3797382755" sldId="267"/>
            <ac:picMk id="7" creationId="{7C408072-48E0-71F5-531D-83C0D691D02F}"/>
          </ac:picMkLst>
        </pc:picChg>
      </pc:sldChg>
      <pc:sldChg chg="addSp modSp new mod">
        <pc:chgData name="suraj surendran" userId="4c26c26f51a0e39c" providerId="LiveId" clId="{7E2DF93A-8B24-4C85-AA44-6C8A8B743EC3}" dt="2022-09-12T12:29:31.988" v="6387" actId="14100"/>
        <pc:sldMkLst>
          <pc:docMk/>
          <pc:sldMk cId="2757054866" sldId="268"/>
        </pc:sldMkLst>
        <pc:spChg chg="add mod">
          <ac:chgData name="suraj surendran" userId="4c26c26f51a0e39c" providerId="LiveId" clId="{7E2DF93A-8B24-4C85-AA44-6C8A8B743EC3}" dt="2022-09-12T12:29:12.431" v="6384" actId="207"/>
          <ac:spMkLst>
            <pc:docMk/>
            <pc:sldMk cId="2757054866" sldId="268"/>
            <ac:spMk id="2" creationId="{6917F33E-90C1-F1B2-C14D-99CB0158B485}"/>
          </ac:spMkLst>
        </pc:spChg>
        <pc:spChg chg="add mod">
          <ac:chgData name="suraj surendran" userId="4c26c26f51a0e39c" providerId="LiveId" clId="{7E2DF93A-8B24-4C85-AA44-6C8A8B743EC3}" dt="2022-09-12T12:29:20.399" v="6386" actId="20577"/>
          <ac:spMkLst>
            <pc:docMk/>
            <pc:sldMk cId="2757054866" sldId="268"/>
            <ac:spMk id="5" creationId="{F9ACF7B9-6316-14AA-F3E5-B370B0F4584A}"/>
          </ac:spMkLst>
        </pc:spChg>
        <pc:picChg chg="add mod">
          <ac:chgData name="suraj surendran" userId="4c26c26f51a0e39c" providerId="LiveId" clId="{7E2DF93A-8B24-4C85-AA44-6C8A8B743EC3}" dt="2022-09-12T12:29:31.988" v="6387" actId="14100"/>
          <ac:picMkLst>
            <pc:docMk/>
            <pc:sldMk cId="2757054866" sldId="268"/>
            <ac:picMk id="4" creationId="{F5E93EB5-8D71-BD8A-F56D-25475558187E}"/>
          </ac:picMkLst>
        </pc:picChg>
      </pc:sldChg>
      <pc:sldChg chg="addSp delSp modSp new mod">
        <pc:chgData name="suraj surendran" userId="4c26c26f51a0e39c" providerId="LiveId" clId="{7E2DF93A-8B24-4C85-AA44-6C8A8B743EC3}" dt="2022-09-12T12:35:14.684" v="6456" actId="20577"/>
        <pc:sldMkLst>
          <pc:docMk/>
          <pc:sldMk cId="2440076673" sldId="269"/>
        </pc:sldMkLst>
        <pc:spChg chg="add del mod">
          <ac:chgData name="suraj surendran" userId="4c26c26f51a0e39c" providerId="LiveId" clId="{7E2DF93A-8B24-4C85-AA44-6C8A8B743EC3}" dt="2022-09-12T08:18:30.921" v="4501"/>
          <ac:spMkLst>
            <pc:docMk/>
            <pc:sldMk cId="2440076673" sldId="269"/>
            <ac:spMk id="4" creationId="{06158F11-B03B-E895-CECB-DFF1A7EFFD00}"/>
          </ac:spMkLst>
        </pc:spChg>
        <pc:spChg chg="add mod">
          <ac:chgData name="suraj surendran" userId="4c26c26f51a0e39c" providerId="LiveId" clId="{7E2DF93A-8B24-4C85-AA44-6C8A8B743EC3}" dt="2022-09-12T12:29:56.766" v="6391" actId="207"/>
          <ac:spMkLst>
            <pc:docMk/>
            <pc:sldMk cId="2440076673" sldId="269"/>
            <ac:spMk id="5" creationId="{FFD8B6C6-A160-36B7-4BD3-35B58AE5ABF2}"/>
          </ac:spMkLst>
        </pc:spChg>
        <pc:spChg chg="add mod">
          <ac:chgData name="suraj surendran" userId="4c26c26f51a0e39c" providerId="LiveId" clId="{7E2DF93A-8B24-4C85-AA44-6C8A8B743EC3}" dt="2022-09-12T12:29:42.855" v="6388" actId="207"/>
          <ac:spMkLst>
            <pc:docMk/>
            <pc:sldMk cId="2440076673" sldId="269"/>
            <ac:spMk id="6" creationId="{CCEC5E8B-1C72-AF98-808D-48354D72079C}"/>
          </ac:spMkLst>
        </pc:spChg>
        <pc:spChg chg="add mod">
          <ac:chgData name="suraj surendran" userId="4c26c26f51a0e39c" providerId="LiveId" clId="{7E2DF93A-8B24-4C85-AA44-6C8A8B743EC3}" dt="2022-09-12T12:35:14.684" v="6456" actId="20577"/>
          <ac:spMkLst>
            <pc:docMk/>
            <pc:sldMk cId="2440076673" sldId="269"/>
            <ac:spMk id="7" creationId="{297BB831-A0D3-D08F-5BEA-9B3140B43506}"/>
          </ac:spMkLst>
        </pc:spChg>
        <pc:spChg chg="add mod">
          <ac:chgData name="suraj surendran" userId="4c26c26f51a0e39c" providerId="LiveId" clId="{7E2DF93A-8B24-4C85-AA44-6C8A8B743EC3}" dt="2022-09-12T12:29:52.491" v="6390" actId="207"/>
          <ac:spMkLst>
            <pc:docMk/>
            <pc:sldMk cId="2440076673" sldId="269"/>
            <ac:spMk id="8" creationId="{D279DF82-BAD0-731A-730E-4C8E4218EDBA}"/>
          </ac:spMkLst>
        </pc:spChg>
        <pc:picChg chg="add mod">
          <ac:chgData name="suraj surendran" userId="4c26c26f51a0e39c" providerId="LiveId" clId="{7E2DF93A-8B24-4C85-AA44-6C8A8B743EC3}" dt="2022-09-12T08:21:19.832" v="4532" actId="1076"/>
          <ac:picMkLst>
            <pc:docMk/>
            <pc:sldMk cId="2440076673" sldId="269"/>
            <ac:picMk id="3" creationId="{F24C4011-B109-2EA4-CA62-9F9C87F85BB7}"/>
          </ac:picMkLst>
        </pc:picChg>
        <pc:cxnChg chg="add mod">
          <ac:chgData name="suraj surendran" userId="4c26c26f51a0e39c" providerId="LiveId" clId="{7E2DF93A-8B24-4C85-AA44-6C8A8B743EC3}" dt="2022-09-12T12:34:45.361" v="6429" actId="208"/>
          <ac:cxnSpMkLst>
            <pc:docMk/>
            <pc:sldMk cId="2440076673" sldId="269"/>
            <ac:cxnSpMk id="10" creationId="{5BA4A757-26A5-0B74-CAF8-0764D8E7CAE3}"/>
          </ac:cxnSpMkLst>
        </pc:cxnChg>
        <pc:cxnChg chg="add mod">
          <ac:chgData name="suraj surendran" userId="4c26c26f51a0e39c" providerId="LiveId" clId="{7E2DF93A-8B24-4C85-AA44-6C8A8B743EC3}" dt="2022-09-12T12:34:49.930" v="6430" actId="208"/>
          <ac:cxnSpMkLst>
            <pc:docMk/>
            <pc:sldMk cId="2440076673" sldId="269"/>
            <ac:cxnSpMk id="14" creationId="{8B707B66-E816-7F45-4E22-AF7180F33CEA}"/>
          </ac:cxnSpMkLst>
        </pc:cxnChg>
        <pc:cxnChg chg="add mod">
          <ac:chgData name="suraj surendran" userId="4c26c26f51a0e39c" providerId="LiveId" clId="{7E2DF93A-8B24-4C85-AA44-6C8A8B743EC3}" dt="2022-09-12T12:34:56.840" v="6431" actId="208"/>
          <ac:cxnSpMkLst>
            <pc:docMk/>
            <pc:sldMk cId="2440076673" sldId="269"/>
            <ac:cxnSpMk id="16" creationId="{067AEFB2-B2E3-7A6B-7485-BA3963866E1F}"/>
          </ac:cxnSpMkLst>
        </pc:cxnChg>
      </pc:sldChg>
      <pc:sldChg chg="addSp modSp new mod">
        <pc:chgData name="suraj surendran" userId="4c26c26f51a0e39c" providerId="LiveId" clId="{7E2DF93A-8B24-4C85-AA44-6C8A8B743EC3}" dt="2022-09-12T12:30:03.244" v="6392" actId="207"/>
        <pc:sldMkLst>
          <pc:docMk/>
          <pc:sldMk cId="1520477475" sldId="270"/>
        </pc:sldMkLst>
        <pc:spChg chg="add mod">
          <ac:chgData name="suraj surendran" userId="4c26c26f51a0e39c" providerId="LiveId" clId="{7E2DF93A-8B24-4C85-AA44-6C8A8B743EC3}" dt="2022-09-12T12:30:03.244" v="6392" actId="207"/>
          <ac:spMkLst>
            <pc:docMk/>
            <pc:sldMk cId="1520477475" sldId="270"/>
            <ac:spMk id="4" creationId="{F0E7D24D-8C58-505E-3018-2C92A6D75881}"/>
          </ac:spMkLst>
        </pc:spChg>
        <pc:picChg chg="add mod">
          <ac:chgData name="suraj surendran" userId="4c26c26f51a0e39c" providerId="LiveId" clId="{7E2DF93A-8B24-4C85-AA44-6C8A8B743EC3}" dt="2022-09-12T08:29:50.259" v="4892" actId="14100"/>
          <ac:picMkLst>
            <pc:docMk/>
            <pc:sldMk cId="1520477475" sldId="270"/>
            <ac:picMk id="3" creationId="{1A0D583A-BF9F-3928-603E-5D335CE7A0B7}"/>
          </ac:picMkLst>
        </pc:picChg>
      </pc:sldChg>
      <pc:sldChg chg="addSp modSp new mod">
        <pc:chgData name="suraj surendran" userId="4c26c26f51a0e39c" providerId="LiveId" clId="{7E2DF93A-8B24-4C85-AA44-6C8A8B743EC3}" dt="2022-09-12T12:32:43.922" v="6424" actId="12385"/>
        <pc:sldMkLst>
          <pc:docMk/>
          <pc:sldMk cId="1319590292" sldId="271"/>
        </pc:sldMkLst>
        <pc:spChg chg="add mod">
          <ac:chgData name="suraj surendran" userId="4c26c26f51a0e39c" providerId="LiveId" clId="{7E2DF93A-8B24-4C85-AA44-6C8A8B743EC3}" dt="2022-09-12T12:30:32.262" v="6418" actId="20577"/>
          <ac:spMkLst>
            <pc:docMk/>
            <pc:sldMk cId="1319590292" sldId="271"/>
            <ac:spMk id="2" creationId="{16CF9BCD-935A-A557-8E9B-50DED1A484E5}"/>
          </ac:spMkLst>
        </pc:spChg>
        <pc:graphicFrameChg chg="add mod modGraphic">
          <ac:chgData name="suraj surendran" userId="4c26c26f51a0e39c" providerId="LiveId" clId="{7E2DF93A-8B24-4C85-AA44-6C8A8B743EC3}" dt="2022-09-12T12:32:43.922" v="6424" actId="12385"/>
          <ac:graphicFrameMkLst>
            <pc:docMk/>
            <pc:sldMk cId="1319590292" sldId="271"/>
            <ac:graphicFrameMk id="3" creationId="{8A027AD1-AF7C-C690-A881-DBBEC3DD342D}"/>
          </ac:graphicFrameMkLst>
        </pc:graphicFrameChg>
      </pc:sldChg>
      <pc:sldChg chg="addSp delSp modSp new mod">
        <pc:chgData name="suraj surendran" userId="4c26c26f51a0e39c" providerId="LiveId" clId="{7E2DF93A-8B24-4C85-AA44-6C8A8B743EC3}" dt="2022-09-12T12:29:06.117" v="6383" actId="207"/>
        <pc:sldMkLst>
          <pc:docMk/>
          <pc:sldMk cId="506532187" sldId="272"/>
        </pc:sldMkLst>
        <pc:spChg chg="add mod">
          <ac:chgData name="suraj surendran" userId="4c26c26f51a0e39c" providerId="LiveId" clId="{7E2DF93A-8B24-4C85-AA44-6C8A8B743EC3}" dt="2022-09-12T12:28:54.517" v="6380" actId="207"/>
          <ac:spMkLst>
            <pc:docMk/>
            <pc:sldMk cId="506532187" sldId="272"/>
            <ac:spMk id="2" creationId="{1F712249-DB89-680D-D162-F085EA4F2DCF}"/>
          </ac:spMkLst>
        </pc:spChg>
        <pc:spChg chg="add del mod">
          <ac:chgData name="suraj surendran" userId="4c26c26f51a0e39c" providerId="LiveId" clId="{7E2DF93A-8B24-4C85-AA44-6C8A8B743EC3}" dt="2022-09-12T08:46:23.677" v="5630" actId="21"/>
          <ac:spMkLst>
            <pc:docMk/>
            <pc:sldMk cId="506532187" sldId="272"/>
            <ac:spMk id="5" creationId="{9720ADF2-AA4F-C310-3E60-D0EE3018FDF4}"/>
          </ac:spMkLst>
        </pc:spChg>
        <pc:spChg chg="add mod">
          <ac:chgData name="suraj surendran" userId="4c26c26f51a0e39c" providerId="LiveId" clId="{7E2DF93A-8B24-4C85-AA44-6C8A8B743EC3}" dt="2022-09-12T12:29:06.117" v="6383" actId="207"/>
          <ac:spMkLst>
            <pc:docMk/>
            <pc:sldMk cId="506532187" sldId="272"/>
            <ac:spMk id="6" creationId="{68DC33E5-8D03-9127-FDA9-1D9A0278DFB5}"/>
          </ac:spMkLst>
        </pc:spChg>
        <pc:picChg chg="add mod">
          <ac:chgData name="suraj surendran" userId="4c26c26f51a0e39c" providerId="LiveId" clId="{7E2DF93A-8B24-4C85-AA44-6C8A8B743EC3}" dt="2022-09-12T08:45:43.839" v="5626" actId="1076"/>
          <ac:picMkLst>
            <pc:docMk/>
            <pc:sldMk cId="506532187" sldId="272"/>
            <ac:picMk id="4" creationId="{9926D487-62C6-4781-A5FA-D3EFE5B1B524}"/>
          </ac:picMkLst>
        </pc:picChg>
      </pc:sldChg>
      <pc:sldChg chg="addSp modSp new mod">
        <pc:chgData name="suraj surendran" userId="4c26c26f51a0e39c" providerId="LiveId" clId="{7E2DF93A-8B24-4C85-AA44-6C8A8B743EC3}" dt="2022-09-12T12:48:22.489" v="6766" actId="29295"/>
        <pc:sldMkLst>
          <pc:docMk/>
          <pc:sldMk cId="1771167591" sldId="273"/>
        </pc:sldMkLst>
        <pc:spChg chg="add mod">
          <ac:chgData name="suraj surendran" userId="4c26c26f51a0e39c" providerId="LiveId" clId="{7E2DF93A-8B24-4C85-AA44-6C8A8B743EC3}" dt="2022-09-12T12:39:50.986" v="6552" actId="20577"/>
          <ac:spMkLst>
            <pc:docMk/>
            <pc:sldMk cId="1771167591" sldId="273"/>
            <ac:spMk id="2" creationId="{48DC442C-4F0F-E8E6-1271-E8F5115CE5D0}"/>
          </ac:spMkLst>
        </pc:spChg>
        <pc:spChg chg="add mod">
          <ac:chgData name="suraj surendran" userId="4c26c26f51a0e39c" providerId="LiveId" clId="{7E2DF93A-8B24-4C85-AA44-6C8A8B743EC3}" dt="2022-09-12T12:39:26.013" v="6503" actId="207"/>
          <ac:spMkLst>
            <pc:docMk/>
            <pc:sldMk cId="1771167591" sldId="273"/>
            <ac:spMk id="3" creationId="{322B4678-2A3E-D6F2-5689-1F2361EA353D}"/>
          </ac:spMkLst>
        </pc:spChg>
        <pc:spChg chg="add mod">
          <ac:chgData name="suraj surendran" userId="4c26c26f51a0e39c" providerId="LiveId" clId="{7E2DF93A-8B24-4C85-AA44-6C8A8B743EC3}" dt="2022-09-12T12:46:24.900" v="6606" actId="20577"/>
          <ac:spMkLst>
            <pc:docMk/>
            <pc:sldMk cId="1771167591" sldId="273"/>
            <ac:spMk id="4" creationId="{C8D83EDE-BB67-A8E0-7832-DD2EDFEE7593}"/>
          </ac:spMkLst>
        </pc:spChg>
        <pc:picChg chg="add mod">
          <ac:chgData name="suraj surendran" userId="4c26c26f51a0e39c" providerId="LiveId" clId="{7E2DF93A-8B24-4C85-AA44-6C8A8B743EC3}" dt="2022-09-12T12:48:22.489" v="6766" actId="29295"/>
          <ac:picMkLst>
            <pc:docMk/>
            <pc:sldMk cId="1771167591" sldId="273"/>
            <ac:picMk id="6" creationId="{E912769E-949D-C37D-0CE8-5EEE97C33915}"/>
          </ac:picMkLst>
        </pc:picChg>
      </pc:sldChg>
      <pc:sldChg chg="addSp modSp new">
        <pc:chgData name="suraj surendran" userId="4c26c26f51a0e39c" providerId="LiveId" clId="{7E2DF93A-8B24-4C85-AA44-6C8A8B743EC3}" dt="2022-09-12T12:41:24.095" v="6558" actId="14100"/>
        <pc:sldMkLst>
          <pc:docMk/>
          <pc:sldMk cId="2761665473" sldId="274"/>
        </pc:sldMkLst>
        <pc:picChg chg="add mod">
          <ac:chgData name="suraj surendran" userId="4c26c26f51a0e39c" providerId="LiveId" clId="{7E2DF93A-8B24-4C85-AA44-6C8A8B743EC3}" dt="2022-09-12T12:41:24.095" v="6558" actId="14100"/>
          <ac:picMkLst>
            <pc:docMk/>
            <pc:sldMk cId="2761665473" sldId="274"/>
            <ac:picMk id="1026" creationId="{2E88FF44-C333-5871-8331-00A3CAC82D5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7:58:3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7:57:47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57 24575,'-5'1'0,"-1"-1"0,1 1 0,0 1 0,0-1 0,0 1 0,0-1 0,0 2 0,0-1 0,-6 4 0,-42 30 0,43-29 0,6-4 0,1 0 0,-1 1 0,1-1 0,0 1 0,0 0 0,1 0 0,-1 0 0,1 1 0,0-1 0,0 0 0,0 1 0,0-1 0,1 1 0,0 0 0,0-1 0,0 1 0,0 6 0,0 12 0,0 1 0,4 31 0,0-14 0,-3-18 0,0 7 0,1 0 0,1-1 0,2 1 0,10 42 0,-12-67 0,1 0 0,-1 0 0,1-1 0,0 1 0,0 0 0,1-1 0,-1 0 0,1 0 0,0 0 0,7 6 0,18 19 0,-26-24 0,1 0 0,0-1 0,0 0 0,1 1 0,-1-1 0,1 0 0,0-1 0,0 1 0,0-1 0,0 0 0,1-1 0,-1 1 0,1-1 0,11 3 0,-14-5 0,1 1 0,-1-1 0,1 0 0,-1 0 0,1 0 0,0-1 0,-1 1 0,0-1 0,1 0 0,-1 0 0,1 0 0,-1-1 0,0 1 0,0-1 0,0 1 0,0-1 0,0 0 0,0-1 0,0 1 0,0 0 0,-1-1 0,1 1 0,-1-1 0,0 0 0,4-6 0,5-7 0,-1 0 0,-1-1 0,-1 0 0,0-1 0,-1 0 0,-1 0 0,0-1 0,-1 0 0,-2 0 0,0 0 0,-1 0 0,0-27 0,-1-48 0,-4-99 0,2 187 0,1 1 0,-1-1 0,0 1 0,0-1 0,-1 1 0,1-1 0,-1 1 0,0 0 0,-1 0 0,1 0 0,-1 0 0,-6-7 0,6 9 0,0 0 0,0 0 0,-1 0 0,1 1 0,-1-1 0,0 1 0,0 0 0,0 0 0,0 1 0,0-1 0,0 1 0,0 0 0,-1 0 0,1 0 0,0 1 0,-8-1 0,-3 0 24,0 1 0,0 0 0,0 1 0,-22 5 0,32-5-107,1 0 1,-1 0-1,0 1 1,1 0-1,-1 0 1,1 0-1,0 0 1,0 1-1,0-1 1,0 1-1,0 0 1,1 1-1,-1-1 1,1 0-1,0 1 1,0 0-1,-5 7 1,-1 7-6744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7:57:5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0 24575,'-5'0'0,"0"1"0,1 0 0,-1 0 0,0 0 0,0 1 0,1-1 0,-1 1 0,0 0 0,1 1 0,0-1 0,0 1 0,0-1 0,0 1 0,0 1 0,0-1 0,1 0 0,-1 1 0,1 0 0,0 0 0,-3 4 0,1 0 0,0 1 0,0-1 0,1 1 0,0 0 0,1 0 0,-1 0 0,2 0 0,-1 1 0,0 13 0,-10 55 0,7-53 0,2 0 0,-1 28 0,4-20 0,-1-4 0,1 1 0,2 0 0,1 0 0,1 0 0,13 51 0,-14-76 0,1 0 0,0 0 0,0 0 0,0 0 0,1-1 0,-1 0 0,1 1 0,0-2 0,1 1 0,-1 0 0,0-1 0,1 0 0,0 0 0,0 0 0,0 0 0,0-1 0,0 0 0,1 0 0,-1 0 0,1-1 0,-1 0 0,1 0 0,-1 0 0,1-1 0,0 0 0,-1 0 0,1 0 0,0-1 0,-1 1 0,1-1 0,8-3 0,-12 2 0,1 1 0,-1-1 0,0 1 0,1-1 0,-1 0 0,0 0 0,0 0 0,0 0 0,0 0 0,-1 0 0,1-1 0,-1 1 0,1-1 0,-1 1 0,0-1 0,0 1 0,0-1 0,0 0 0,0 0 0,0 1 0,-1-1 0,1-4 0,0-8 0,0-1 0,-3-29 0,1 26 0,-2-297 0,3 240 0,0 72 0,0-1 0,0 1 0,-1 0 0,1-1 0,-1 1 0,0 0 0,0 0 0,0-1 0,-1 1 0,0 0 0,1 0 0,-1 0 0,-1 1 0,1-1 0,-1 0 0,-5-5 0,4 6 0,0 0 0,0 0 0,0 0 0,-1 0 0,1 1 0,-1 0 0,0 0 0,0 0 0,0 0 0,1 1 0,-2 0 0,1 0 0,0 1 0,-6-1 0,-13 0-1365,2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7:58:15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31 24575,'-50'-1'0,"32"-1"0,0 1 0,0 2 0,0-1 0,0 2 0,-22 5 0,33-5 0,0 0 0,0 1 0,1 0 0,-1 1 0,1 0 0,0-1 0,0 2 0,0-1 0,1 1 0,0 0 0,-1 0 0,2 0 0,-1 1 0,1 0 0,-1 0 0,2 0 0,-1 0 0,1 1 0,-4 8 0,2 1 0,0 1 0,1-1 0,0 1 0,1-1 0,1 1 0,1 0 0,1 19 0,0-24 0,0 0 0,0 0 0,1 0 0,0 0 0,5 20 0,-4-27 0,0-1 0,0 1 0,0-1 0,0 0 0,1 0 0,-1 0 0,1 0 0,0-1 0,1 1 0,-1-1 0,0 0 0,1 0 0,0 0 0,0 0 0,6 3 0,2 2 0,0-1 0,0-1 0,1 0 0,0 0 0,0-1 0,0-1 0,1 0 0,-1-1 0,1-1 0,0 0 0,17 0 0,-20-2 0,0 0 0,0-1 0,0-1 0,0 0 0,0 0 0,-1-1 0,1 0 0,-1-1 0,11-5 0,-15 6 0,1-1 0,-1 0 0,0-1 0,0 1 0,0-1 0,-1 0 0,1-1 0,-1 1 0,-1-1 0,1 0 0,-1 0 0,0-1 0,0 1 0,3-9 0,2-11 0,-1 0 0,-1-1 0,-2 0 0,0 0 0,-2 0 0,-1 0 0,-1-1 0,-2 1 0,-4-35 0,5 58 0,-1 0 0,0 0 0,0 1 0,0-1 0,-1 0 0,1 1 0,-1-1 0,0 1 0,0 0 0,0-1 0,0 1 0,-1 0 0,1 0 0,-1 0 0,0 1 0,0-1 0,0 1 0,0-1 0,0 1 0,-1 0 0,1 0 0,0 1 0,-1-1 0,0 1 0,1-1 0,-1 1 0,0 0 0,0 1 0,-5-1 0,-9-2 0,0 1 0,0 1 0,0 1 0,-34 5 0,45-5 0,0 2 0,0-1 0,0 1 0,0 0 0,1 0 0,-1 1 0,1 0 0,-1 0 0,1 1 0,0-1 0,0 1 0,1 1 0,-1-1 0,1 1 0,0 0 0,0 0 0,0 0 0,-6 11 0,-30 33-1365,30-35-5461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7:58:3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7:58:32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7:58:33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7:58:33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7:34:56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429 138 24575,'-2'-3'0,"1"1"0,-1-1 0,1 0 0,-1 1 0,0-1 0,0 1 0,0-1 0,0 1 0,-1 0 0,1 0 0,0 0 0,-1 0 0,0 1 0,1-1 0,-4-1 0,-5-4 0,-22-20 0,27 21 0,-1 0 0,0 0 0,0 0 0,0 1 0,-1 0 0,0 1 0,0-1 0,0 2 0,0-1 0,0 1 0,-1 0 0,0 1 0,1 0 0,-15-1 0,4 1 0,3 1 0,0 1 0,-28 2 0,40-2 0,1 1 0,-1-1 0,1 1 0,0 0 0,-1 0 0,1 0 0,0 1 0,0-1 0,-1 1 0,1 0 0,0 0 0,1 0 0,-1 0 0,0 0 0,1 1 0,-1-1 0,1 1 0,-3 3 0,-5 11 0,2 1 0,0 0 0,1 0 0,0 1 0,2 0 0,0 0 0,1 0 0,1 1 0,1-1 0,0 1 0,2 0 0,0-1 0,4 22 0,-3-37 0,0 1 0,0-1 0,1 0 0,0 0 0,0 0 0,0 0 0,0-1 0,1 1 0,-1 0 0,1-1 0,0 0 0,0 1 0,0-1 0,0 0 0,1-1 0,-1 1 0,1 0 0,0-1 0,0 0 0,0 0 0,4 1 0,6 4 0,1-2 0,-1 0 0,1 0 0,27 4 0,-32-8 0,0 1 0,0-1 0,0-1 0,0 0 0,0 0 0,0-1 0,0 0 0,0-1 0,0 0 0,-1 0 0,1-1 0,-1-1 0,1 0 0,-1 0 0,0 0 0,-1-1 0,16-11 0,-3-1 0,-17 15 0,-1 0 0,1-1 0,-1 1 0,1-1 0,-1 0 0,0 0 0,0 0 0,0-1 0,-1 1 0,1-1 0,-1 1 0,0-1 0,0 0 0,0 0 0,0 0 0,0 0 0,-1 0 0,2-8 0,-1-4 0,0 0 0,-1 0 0,-1 0 0,0 0 0,-5-29 0,4 37 0,-1-1 0,-1 1 0,0 0 0,0-1 0,0 1 0,-1 1 0,0-1 0,-1 0 0,0 1 0,0 0 0,0 0 0,-8-7 0,6 7-227,0 0-1,0 1 1,-1 0-1,0 0 1,-16-9-1,8 8-6598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7:35:0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401 162 24575,'-2'-4'0,"1"0"0,-1 0 0,0 0 0,-1 1 0,1-1 0,-1 1 0,1-1 0,-6-4 0,-5-8 0,7 4 0,-1 1 0,-1 1 0,0 0 0,0 0 0,-14-13 0,17 19 0,0 1 0,0 0 0,0-1 0,0 2 0,-1-1 0,1 1 0,-1-1 0,0 2 0,0-1 0,0 1 0,0 0 0,0 0 0,-10 0 0,6 0 0,0 1 0,-1 1 0,1-1 0,0 2 0,0-1 0,0 1 0,0 1 0,0 0 0,1 0 0,-1 1 0,1 1 0,-15 8 0,18-9 0,1 1 0,-1 0 0,1-1 0,0 2 0,0-1 0,1 1 0,0-1 0,0 1 0,0 0 0,0 1 0,1-1 0,0 1 0,1-1 0,0 1 0,0 0 0,0 0 0,0 0 0,0 14 0,1-9 0,0 0 0,1-1 0,0 1 0,4 19 0,-3-26 0,0 0 0,1 0 0,-1-1 0,1 1 0,0-1 0,1 1 0,-1-1 0,1 0 0,0 0 0,0 0 0,0 0 0,1-1 0,6 7 0,1-2 0,1 0 0,-1 0 0,1-1 0,1-1 0,0 0 0,0 0 0,0-1 0,0-1 0,1 0 0,-1-1 0,1-1 0,0 0 0,0-1 0,0 0 0,0-1 0,28-4 0,-36 4 0,0-1 0,0 0 0,1 0 0,-1 0 0,0-1 0,-1 0 0,1 0 0,0-1 0,0 0 0,-1 0 0,0 0 0,1 0 0,-1-1 0,-1 0 0,1 0 0,0-1 0,-1 1 0,0-1 0,0 0 0,0 0 0,-1 0 0,0 0 0,0-1 0,0 1 0,-1-1 0,1 0 0,-1 0 0,-1 0 0,1 0 0,-1 0 0,1-8 0,-2 3-195,0 0 0,0 0 0,-1 1 0,0-1 0,-1 0 0,-6-20 0,1 14-6631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7:35:2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402 262 24575,'-6'-9'0,"1"0"0,-1 0 0,2 0 0,-1-1 0,1 0 0,1 0 0,0 0 0,-2-14 0,4 23 0,-3-17 0,2 6 0,-2 0 0,1 0 0,-7-13 0,8 21 0,-1 0 0,1 0 0,-1 0 0,0 0 0,0 0 0,0 1 0,-1-1 0,1 1 0,-1 0 0,0 0 0,-6-4 0,2 2 0,-1 0 0,0 0 0,0 1 0,0 0 0,0 1 0,-1 0 0,-11-2 0,17 5 0,0-1 0,0 1 0,0 0 0,0 0 0,0 0 0,0 1 0,0 0 0,0 0 0,0 0 0,0 0 0,0 0 0,0 1 0,1-1 0,-1 1 0,0 0 0,1 0 0,0 1 0,-1-1 0,-4 6 0,-44 54 0,16-18 0,31-38 0,1 0 0,0 1 0,0-1 0,1 1 0,-1 0 0,2 0 0,-1 0 0,1 0 0,0 0 0,0 0 0,1 1 0,-1 9 0,0 5 0,2 0 0,5 43 0,-4-59 0,0-1 0,0 1 0,1 0 0,-1 0 0,2-1 0,-1 1 0,0-1 0,1 1 0,0-1 0,0 0 0,1 0 0,-1-1 0,5 5 0,-1-2 0,0-1 0,0 0 0,1-1 0,0 1 0,0-1 0,0-1 0,14 6 0,-1-2 0,1-2 0,-1 0 0,1-2 0,0 0 0,0-2 0,28 1 0,-45-3 0,0 0 0,0-1 0,0 1 0,0-1 0,0 0 0,0 0 0,0-1 0,-1 0 0,1 1 0,0-2 0,-1 1 0,1 0 0,-1-1 0,0 0 0,0 0 0,6-5 0,0-4 0,0 0 0,0 0 0,-2 0 0,10-17 0,-11 17 0,-1 1 0,0-1 0,0 0 0,-2 0 0,1-1 0,3-18 0,-7 26 0,0 0 0,-1 0 0,0 0 0,0-1 0,0 1 0,-1 0 0,1 0 0,-1 0 0,-1 0 0,1 0 0,-1 0 0,0 0 0,0 0 0,0 0 0,0 1 0,-1-1 0,0 1 0,0 0 0,-4-5 0,-7-5-8,0 1 0,-1 1 0,0 0 1,-1 1-1,-22-12 0,-4-4-1310,28 18-5508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7:57:30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286 134 24575,'-5'-5'0,"0"1"0,0 1 0,0-1 0,-1 1 0,0 0 0,-7-3 0,-22-13 0,6-4 0,22 17 0,0-1 0,0 1 0,-1 1 0,0 0 0,0 0 0,0 0 0,-1 1 0,-11-4 0,18 8 0,0-1 0,0 1 0,-1 0 0,1 0 0,0 0 0,0 0 0,0 1 0,0-1 0,0 1 0,0-1 0,0 1 0,0-1 0,0 1 0,0 0 0,0 0 0,0 0 0,0 0 0,1 1 0,-1-1 0,0 0 0,1 1 0,-1-1 0,1 1 0,0-1 0,-1 1 0,1 0 0,0 0 0,0 0 0,0-1 0,0 1 0,0 0 0,1 0 0,-1 0 0,0 4 0,-3 5 0,1 0 0,1 0 0,0 0 0,-1 23 0,3-8 0,-2 13 0,4 40 0,-1-69 0,0 0 0,1 1 0,0-1 0,1 0 0,0-1 0,0 1 0,1 0 0,0-1 0,7 10 0,-7-14 0,0 0 0,1 0 0,0 0 0,0 0 0,0-1 0,0 0 0,1 0 0,0 0 0,0-1 0,0 0 0,0 0 0,0-1 0,1 1 0,-1-1 0,7 1 0,-8-2 0,0 0 0,0 0 0,0-1 0,0 1 0,0-1 0,0 0 0,0 0 0,0-1 0,0 1 0,0-1 0,-1 0 0,1-1 0,0 1 0,0-1 0,-1 0 0,1 0 0,-1 0 0,0-1 0,0 1 0,8-7 0,-4-1 0,0 0 0,-1 0 0,0-1 0,0 0 0,-1-1 0,7-20 0,20-34 0,-30 61 0,1 0 0,-1 0 0,-1-1 0,1 1 0,-1-1 0,0 0 0,0 1 0,0-1 0,-1 0 0,1-8 0,-2 10 0,-1-1 0,1 1 0,-1-1 0,0 1 0,0 0 0,0-1 0,-1 1 0,1 0 0,-1 0 0,0 0 0,0 0 0,-1 0 0,1 0 0,-6-6 0,-2-2 0,-1 0 0,0 0 0,0 1 0,-1 1 0,-17-12 0,21 17 0,-1 0 0,0 0 0,0 1 0,0 0 0,0 1 0,-1 0 0,1 1 0,-1 0 0,-18-2 0,20 4 0,-3-1 0,1 0 0,0 1 0,-1 0 0,1 1 0,-13 2 0,21-3 0,-1 1 0,1 0 0,0 0 0,-1 0 0,1 0 0,0 0 0,-1 0 0,1 1 0,0-1 0,0 1 0,0-1 0,0 1 0,1 0 0,-1 0 0,0 0 0,1 0 0,-1 0 0,1 0 0,0 0 0,-1 1 0,1-1 0,0 0 0,0 1 0,1-1 0,-1 1 0,0 3 0,-8 37 0,2 0 0,2 1 0,2 0 0,3 68 0,0-110 0,1 0 0,-1 1 0,1-1 0,-1 1 0,1-1 0,0 0 0,0 0 0,0 0 0,0 1 0,0-1 0,1 0 0,-1 0 0,0 0 0,1-1 0,0 1 0,-1 0 0,1-1 0,2 3 0,0-2 0,0 1 0,1-1 0,-1 0 0,0-1 0,0 1 0,1-1 0,-1 0 0,1 0 0,4 1 0,4-1 0,-1-1 0,1 0 0,-1-1 0,1 0 0,-1-1 0,18-4 0,-24 3 0,1 1 0,-1-1 0,1 0 0,-1-1 0,0 1 0,0-1 0,-1 0 0,1-1 0,-1 0 0,0 1 0,0-1 0,-1-1 0,6-7 0,5-9 0,-2 0 0,14-31 0,-4 8 0,-19 38-97,-1-1-1,1 0 1,-1 1-1,-1-1 1,1 0-1,-2-1 1,1 1-1,-1 0 1,0-1-1,-1 1 1,0 0-1,0-1 0,-3-14 1,-2 1-6729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D1F6-CA65-E3BC-0898-3B1287ACD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501F8-3ED2-C7A0-4E93-FBD2CBDE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D311-E45A-C664-E9FA-2CFEB038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E02E-D0E0-4203-94B3-B5D80B3A50E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0EE0-B4F7-4595-8FFD-1B62BC21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F6AD-EEE3-3B65-B81D-40C5D691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8C79-87F0-4291-B221-B242BDC7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0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7F7A-744D-D030-C3DB-D44F125A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4C3DA-4C43-4460-FFC6-CBC6B672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7B7C-8903-22D5-D561-096F436C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E02E-D0E0-4203-94B3-B5D80B3A50E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5147-CF14-CB54-692D-7A11D0AF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3BCE-5262-81EF-0411-965E27E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8C79-87F0-4291-B221-B242BDC7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0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35390-602C-CE3B-1CA9-0E3EE02ED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520B7-B4CB-BDE7-C6F6-54D6D0870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6122D-B3EA-221C-EAB5-CF7F2BDE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E02E-D0E0-4203-94B3-B5D80B3A50E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06019-82DD-359F-A14B-E0A5085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5E127-FE93-BA36-0FB2-94353C5A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8C79-87F0-4291-B221-B242BDC7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9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F292-AC98-5821-8013-0D9335C8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0BEA-2737-8EFF-8ED9-C3493DAC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01C4-1940-E257-D709-6B4F593F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E02E-D0E0-4203-94B3-B5D80B3A50E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449B2-6117-CB6A-B3B8-EF760776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D9A22-D048-9B36-7439-84F6109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8C79-87F0-4291-B221-B242BDC7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2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E2D3-C729-86E2-B23B-3CC9775C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34DAF-CF29-658F-1EC8-F5E3D5FB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EC39-ED4B-6FBD-F482-2AF759C5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E02E-D0E0-4203-94B3-B5D80B3A50E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A821-0F73-0DFC-78A0-15C99D93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807A-AD74-770E-9E7F-F29FA0C5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8C79-87F0-4291-B221-B242BDC7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4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C0D3-B49A-3234-6E91-476904D2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A1743-A41A-0A3B-7A67-75AB51655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FA62F-15F3-E1E9-0151-68B09C6F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7CDE2-CC8D-6EF8-200B-BEF965EA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E02E-D0E0-4203-94B3-B5D80B3A50E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86039-C453-B7E8-39F8-FEBAFBEB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99B2A-B053-DDED-2340-E593B46B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8C79-87F0-4291-B221-B242BDC7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2802-2F1E-768E-5872-833201E6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9BCC1-1967-CF7C-19A2-0F069052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7F4D6-EBB5-8C70-8FAA-684C7674E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790EE-074C-D621-BFF8-5EF6D93C0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DEEDA-8CDD-FF2E-82B9-FD25E087D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ADF88-5E92-4AD1-FAEF-B4CD8BD9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E02E-D0E0-4203-94B3-B5D80B3A50E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BF8FE-4C0C-1257-2335-C221FB68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FD0D1-FD27-D5A9-B4B4-51B13C6E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8C79-87F0-4291-B221-B242BDC7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1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E40F-9389-15EF-80F5-13AF4A26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AA17C-BF2D-CE04-A3C5-07B2A44B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E02E-D0E0-4203-94B3-B5D80B3A50E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88290-68BD-AF89-96F0-36B22F5B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6495E-B6BE-D325-5767-07E46AA1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8C79-87F0-4291-B221-B242BDC7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70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89FA1-4C94-FE13-0AC6-A3CBA193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E02E-D0E0-4203-94B3-B5D80B3A50E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5548C-CB8E-F926-F16F-A35A792C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0D5BE-9A69-C702-9551-0E9B0FBF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8C79-87F0-4291-B221-B242BDC7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28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17B2-0D10-9878-5219-39AE3955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E4EF-C058-58D3-D9AD-53FFA69D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3CB5E-886F-1CCE-CA96-CBCB8F2C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AD375-3A3C-A44F-68D9-2ADC1252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E02E-D0E0-4203-94B3-B5D80B3A50E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29D13-BD51-26EC-2A01-B14540A1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D62C5-EBC0-7CC0-2BB6-228179B3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8C79-87F0-4291-B221-B242BDC7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1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19ED-DA22-0CF0-F262-39C274D2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74BF9-B9DF-1AA1-42DF-8D0D975DC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E5731-424E-F34C-188D-F73C84B79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FA4D3-85AA-7DDA-B1EA-C8D9E73B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E02E-D0E0-4203-94B3-B5D80B3A50E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F350-D5EA-4E17-98B0-6294701C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8E740-5789-7817-F5DE-BE7803D5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8C79-87F0-4291-B221-B242BDC7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93BDF-D7F2-99E7-106C-AB473EDD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5BE1-7384-1D5A-A0C2-520E7F740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82DC-F92A-2D1B-9AB2-D51823FE9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5E02E-D0E0-4203-94B3-B5D80B3A50E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907ED-528F-B055-24A3-C880EDE1C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3FCB-3A5A-DF64-3F34-1DBDE6A28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8C79-87F0-4291-B221-B242BDC7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6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customXml" Target="../ink/ink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customXml" Target="../ink/ink10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435DF7-46DA-ABAA-F6CB-FA68F284F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230" y="3311137"/>
            <a:ext cx="9228201" cy="164592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- Suraj Surendran</a:t>
            </a:r>
          </a:p>
        </p:txBody>
      </p:sp>
      <p:pic>
        <p:nvPicPr>
          <p:cNvPr id="5" name="Picture 4" descr="A pile of chocolates">
            <a:extLst>
              <a:ext uri="{FF2B5EF4-FFF2-40B4-BE49-F238E27FC236}">
                <a16:creationId xmlns:a16="http://schemas.microsoft.com/office/drawing/2014/main" id="{CB8FA5B1-1B77-B7BC-6C57-248C266A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41" y="0"/>
            <a:ext cx="654075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F33168-A56A-7F57-7B17-2494AC4475F0}"/>
              </a:ext>
            </a:extLst>
          </p:cNvPr>
          <p:cNvSpPr/>
          <p:nvPr/>
        </p:nvSpPr>
        <p:spPr>
          <a:xfrm>
            <a:off x="134346" y="989245"/>
            <a:ext cx="537071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54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Sales analysis for Awesome Chocolates Company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BDA35-8153-09DC-8133-2D9C14735401}"/>
              </a:ext>
            </a:extLst>
          </p:cNvPr>
          <p:cNvSpPr txBox="1"/>
          <p:nvPr/>
        </p:nvSpPr>
        <p:spPr>
          <a:xfrm>
            <a:off x="134346" y="4663539"/>
            <a:ext cx="430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By Suraj Surendran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0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BD732-7B7D-1E42-F3C8-500CD921EBA3}"/>
              </a:ext>
            </a:extLst>
          </p:cNvPr>
          <p:cNvSpPr txBox="1"/>
          <p:nvPr/>
        </p:nvSpPr>
        <p:spPr>
          <a:xfrm>
            <a:off x="279918" y="233265"/>
            <a:ext cx="96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-12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Top five products by $ per unit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C5D4F-6935-74CF-D37F-6C62EFBE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503" y="1352938"/>
            <a:ext cx="3141628" cy="2892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D8D5D0-65A7-D8EA-B469-4273D2588211}"/>
              </a:ext>
            </a:extLst>
          </p:cNvPr>
          <p:cNvSpPr txBox="1"/>
          <p:nvPr/>
        </p:nvSpPr>
        <p:spPr>
          <a:xfrm>
            <a:off x="373224" y="1782147"/>
            <a:ext cx="5449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This can be easily </a:t>
            </a:r>
            <a:r>
              <a:rPr lang="en-IN" dirty="0" err="1"/>
              <a:t>analyzed</a:t>
            </a:r>
            <a:r>
              <a:rPr lang="en-IN" dirty="0"/>
              <a:t> with the help of Pivot Table.</a:t>
            </a:r>
          </a:p>
          <a:p>
            <a:pPr marL="285750" indent="-285750">
              <a:buFontTx/>
              <a:buChar char="-"/>
            </a:pPr>
            <a:r>
              <a:rPr lang="en-IN" dirty="0"/>
              <a:t>Pivot Table is popularly used because of its interactive nature of data representation.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86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CF6555-5BD1-719E-6674-83C525A2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2" y="1518892"/>
            <a:ext cx="5227773" cy="301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44893-E8C0-4010-C585-9CFF42789B49}"/>
              </a:ext>
            </a:extLst>
          </p:cNvPr>
          <p:cNvSpPr txBox="1"/>
          <p:nvPr/>
        </p:nvSpPr>
        <p:spPr>
          <a:xfrm>
            <a:off x="550505" y="326572"/>
            <a:ext cx="9535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-12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Sales person by country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55449-B292-5C97-A152-6A2D232D205C}"/>
              </a:ext>
            </a:extLst>
          </p:cNvPr>
          <p:cNvSpPr txBox="1"/>
          <p:nvPr/>
        </p:nvSpPr>
        <p:spPr>
          <a:xfrm>
            <a:off x="550505" y="1735494"/>
            <a:ext cx="426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Analysis of highest and lowest performing sales persons in different Countries.</a:t>
            </a:r>
          </a:p>
        </p:txBody>
      </p:sp>
    </p:spTree>
    <p:extLst>
      <p:ext uri="{BB962C8B-B14F-4D97-AF65-F5344CB8AC3E}">
        <p14:creationId xmlns:p14="http://schemas.microsoft.com/office/powerpoint/2010/main" val="343073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F87BC7-557A-1EC8-E210-6A67A7B83DDE}"/>
              </a:ext>
            </a:extLst>
          </p:cNvPr>
          <p:cNvSpPr txBox="1"/>
          <p:nvPr/>
        </p:nvSpPr>
        <p:spPr>
          <a:xfrm>
            <a:off x="681135" y="382555"/>
            <a:ext cx="767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-12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Sales by Country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2DFA3-5E1C-BA01-3129-6499B3BAD363}"/>
              </a:ext>
            </a:extLst>
          </p:cNvPr>
          <p:cNvSpPr txBox="1"/>
          <p:nvPr/>
        </p:nvSpPr>
        <p:spPr>
          <a:xfrm>
            <a:off x="774441" y="2108718"/>
            <a:ext cx="61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This table represents sales in different countries.</a:t>
            </a:r>
          </a:p>
          <a:p>
            <a:pPr marL="285750" indent="-285750">
              <a:buFontTx/>
              <a:buChar char="-"/>
            </a:pPr>
            <a:r>
              <a:rPr lang="en-IN" dirty="0"/>
              <a:t>For faster analysis, data bars are used additionally.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08072-48E0-71F5-531D-83C0D691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0297"/>
            <a:ext cx="5815266" cy="31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8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12249-DB89-680D-D162-F085EA4F2DCF}"/>
              </a:ext>
            </a:extLst>
          </p:cNvPr>
          <p:cNvSpPr txBox="1"/>
          <p:nvPr/>
        </p:nvSpPr>
        <p:spPr>
          <a:xfrm>
            <a:off x="550505" y="410547"/>
            <a:ext cx="8005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-12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Combining Two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6D487-62C6-4781-A5FA-D3EFE5B1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5" y="1763486"/>
            <a:ext cx="6587414" cy="353086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8DC33E5-8D03-9127-FDA9-1D9A0278DFB5}"/>
              </a:ext>
            </a:extLst>
          </p:cNvPr>
          <p:cNvSpPr/>
          <p:nvPr/>
        </p:nvSpPr>
        <p:spPr>
          <a:xfrm>
            <a:off x="8220269" y="2435290"/>
            <a:ext cx="3041780" cy="2500604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Table 1 and Table 2 can be combined using XLOOKUP for calculation of Cost</a:t>
            </a:r>
          </a:p>
        </p:txBody>
      </p:sp>
    </p:spTree>
    <p:extLst>
      <p:ext uri="{BB962C8B-B14F-4D97-AF65-F5344CB8AC3E}">
        <p14:creationId xmlns:p14="http://schemas.microsoft.com/office/powerpoint/2010/main" val="50653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17F33E-90C1-F1B2-C14D-99CB0158B485}"/>
              </a:ext>
            </a:extLst>
          </p:cNvPr>
          <p:cNvSpPr txBox="1"/>
          <p:nvPr/>
        </p:nvSpPr>
        <p:spPr>
          <a:xfrm>
            <a:off x="671804" y="29858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-12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Profit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93EB5-8D71-BD8A-F56D-25475558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24" y="1577623"/>
            <a:ext cx="7003635" cy="4206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CF7B9-6316-14AA-F3E5-B370B0F4584A}"/>
              </a:ext>
            </a:extLst>
          </p:cNvPr>
          <p:cNvSpPr txBox="1"/>
          <p:nvPr/>
        </p:nvSpPr>
        <p:spPr>
          <a:xfrm>
            <a:off x="317241" y="1548882"/>
            <a:ext cx="4021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Using Pivot Table, profit was calculated as (Amount-Cost).</a:t>
            </a:r>
          </a:p>
          <a:p>
            <a:pPr marL="285750" indent="-285750">
              <a:buFontTx/>
              <a:buChar char="-"/>
            </a:pPr>
            <a:r>
              <a:rPr lang="en-IN" dirty="0"/>
              <a:t>Additionally, using Geography as a slicer makes it interactive and helps in </a:t>
            </a:r>
            <a:r>
              <a:rPr lang="en-IN" dirty="0" err="1"/>
              <a:t>analyzing</a:t>
            </a:r>
            <a:r>
              <a:rPr lang="en-IN" dirty="0"/>
              <a:t> the profit incurred for different products in different Countries. </a:t>
            </a:r>
          </a:p>
        </p:txBody>
      </p:sp>
    </p:spTree>
    <p:extLst>
      <p:ext uri="{BB962C8B-B14F-4D97-AF65-F5344CB8AC3E}">
        <p14:creationId xmlns:p14="http://schemas.microsoft.com/office/powerpoint/2010/main" val="275705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C4011-B109-2EA4-CA62-9F9C87F8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7" y="1553357"/>
            <a:ext cx="8294914" cy="3900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D8B6C6-A160-36B7-4BD3-35B58AE5ABF2}"/>
              </a:ext>
            </a:extLst>
          </p:cNvPr>
          <p:cNvSpPr txBox="1"/>
          <p:nvPr/>
        </p:nvSpPr>
        <p:spPr>
          <a:xfrm>
            <a:off x="606490" y="363894"/>
            <a:ext cx="7007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-12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Category Report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EC5E8B-1C72-AF98-808D-48354D72079C}"/>
              </a:ext>
            </a:extLst>
          </p:cNvPr>
          <p:cNvSpPr/>
          <p:nvPr/>
        </p:nvSpPr>
        <p:spPr>
          <a:xfrm>
            <a:off x="8985380" y="1156996"/>
            <a:ext cx="2600129" cy="9144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dropdown list is created for different Countries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7BB831-A0D3-D08F-5BEA-9B3140B43506}"/>
              </a:ext>
            </a:extLst>
          </p:cNvPr>
          <p:cNvSpPr/>
          <p:nvPr/>
        </p:nvSpPr>
        <p:spPr>
          <a:xfrm>
            <a:off x="8985380" y="2741645"/>
            <a:ext cx="2600129" cy="9144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amount&gt;12,000 , then that product can be retained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79DF82-BAD0-731A-730E-4C8E4218EDBA}"/>
              </a:ext>
            </a:extLst>
          </p:cNvPr>
          <p:cNvSpPr/>
          <p:nvPr/>
        </p:nvSpPr>
        <p:spPr>
          <a:xfrm>
            <a:off x="8985380" y="4447592"/>
            <a:ext cx="2600129" cy="9144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 metrics for comparison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A4A757-26A5-0B74-CAF8-0764D8E7CAE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96343" y="1614196"/>
            <a:ext cx="5589037" cy="1492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707B66-E816-7F45-4E22-AF7180F33CEA}"/>
              </a:ext>
            </a:extLst>
          </p:cNvPr>
          <p:cNvCxnSpPr>
            <a:stCxn id="7" idx="1"/>
          </p:cNvCxnSpPr>
          <p:nvPr/>
        </p:nvCxnSpPr>
        <p:spPr>
          <a:xfrm flipH="1">
            <a:off x="8061649" y="3198845"/>
            <a:ext cx="923731" cy="11352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67AEFB2-B2E3-7A6B-7485-BA3963866E1F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>
            <a:off x="6202787" y="1279335"/>
            <a:ext cx="417797" cy="7747518"/>
          </a:xfrm>
          <a:prstGeom prst="curvedConnector4">
            <a:avLst>
              <a:gd name="adj1" fmla="val -54716"/>
              <a:gd name="adj2" fmla="val 104757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7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D583A-BF9F-3928-603E-5D335CE7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50" y="1398781"/>
            <a:ext cx="9694506" cy="4359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7D24D-8C58-505E-3018-2C92A6D75881}"/>
              </a:ext>
            </a:extLst>
          </p:cNvPr>
          <p:cNvSpPr txBox="1"/>
          <p:nvPr/>
        </p:nvSpPr>
        <p:spPr>
          <a:xfrm>
            <a:off x="382555" y="279918"/>
            <a:ext cx="670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-12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2047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F9BCD-935A-A557-8E9B-50DED1A484E5}"/>
              </a:ext>
            </a:extLst>
          </p:cNvPr>
          <p:cNvSpPr txBox="1"/>
          <p:nvPr/>
        </p:nvSpPr>
        <p:spPr>
          <a:xfrm>
            <a:off x="436983" y="261257"/>
            <a:ext cx="11318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With the help of Pivot Table, all the necessary metrics are enlisted.</a:t>
            </a:r>
          </a:p>
          <a:p>
            <a:pPr marL="285750" indent="-285750">
              <a:buFontTx/>
              <a:buChar char="-"/>
            </a:pPr>
            <a:r>
              <a:rPr lang="en-IN" dirty="0"/>
              <a:t>Profit per cent is given prime importance for this analysis.</a:t>
            </a:r>
          </a:p>
          <a:p>
            <a:pPr marL="285750" indent="-285750">
              <a:buFontTx/>
              <a:buChar char="-"/>
            </a:pPr>
            <a:r>
              <a:rPr lang="en-IN" dirty="0"/>
              <a:t>One logical move would be to discontinue the products that contributed to losses /little profits depending on the geography.</a:t>
            </a:r>
          </a:p>
          <a:p>
            <a:pPr marL="285750" indent="-285750">
              <a:buFontTx/>
              <a:buChar char="-"/>
            </a:pPr>
            <a:r>
              <a:rPr lang="en-IN" dirty="0"/>
              <a:t>Considering 25% as the minimum profit per cent, we can discontinue products with profit per cent less than 25%.</a:t>
            </a:r>
          </a:p>
          <a:p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027AD1-AF7C-C690-A881-DBBEC3DD3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57222"/>
              </p:ext>
            </p:extLst>
          </p:nvPr>
        </p:nvGraphicFramePr>
        <p:xfrm>
          <a:off x="538582" y="2130471"/>
          <a:ext cx="11114833" cy="35175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16271">
                  <a:extLst>
                    <a:ext uri="{9D8B030D-6E8A-4147-A177-3AD203B41FA5}">
                      <a16:colId xmlns:a16="http://schemas.microsoft.com/office/drawing/2014/main" val="2276796270"/>
                    </a:ext>
                  </a:extLst>
                </a:gridCol>
                <a:gridCol w="9498562">
                  <a:extLst>
                    <a:ext uri="{9D8B030D-6E8A-4147-A177-3AD203B41FA5}">
                      <a16:colId xmlns:a16="http://schemas.microsoft.com/office/drawing/2014/main" val="2172939224"/>
                    </a:ext>
                  </a:extLst>
                </a:gridCol>
              </a:tblGrid>
              <a:tr h="502347">
                <a:tc>
                  <a:txBody>
                    <a:bodyPr/>
                    <a:lstStyle/>
                    <a:p>
                      <a:r>
                        <a:rPr lang="en-IN" dirty="0"/>
                        <a:t>Geography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Products to be discontinued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35891"/>
                  </a:ext>
                </a:extLst>
              </a:tr>
              <a:tr h="502347">
                <a:tc>
                  <a:txBody>
                    <a:bodyPr/>
                    <a:lstStyle/>
                    <a:p>
                      <a:r>
                        <a:rPr lang="en-IN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70% Dark Bites, 50%Dark </a:t>
                      </a:r>
                      <a:r>
                        <a:rPr lang="en-IN" dirty="0" err="1"/>
                        <a:t>Bites,Milk</a:t>
                      </a:r>
                      <a:r>
                        <a:rPr lang="en-IN" dirty="0"/>
                        <a:t> Bars, Almond </a:t>
                      </a:r>
                      <a:r>
                        <a:rPr lang="en-IN" dirty="0" err="1"/>
                        <a:t>Choco,Mint</a:t>
                      </a:r>
                      <a:r>
                        <a:rPr lang="en-IN" dirty="0"/>
                        <a:t> Chip Choco,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04584"/>
                  </a:ext>
                </a:extLst>
              </a:tr>
              <a:tr h="317162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Baker’s Choco </a:t>
                      </a:r>
                      <a:r>
                        <a:rPr lang="en-IN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Chips,Caramel</a:t>
                      </a: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Stuffed </a:t>
                      </a:r>
                      <a:r>
                        <a:rPr lang="en-IN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Bars,Organic</a:t>
                      </a: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Choco Syrup, Spicy Special Slims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9719460"/>
                  </a:ext>
                </a:extLst>
              </a:tr>
              <a:tr h="502347">
                <a:tc>
                  <a:txBody>
                    <a:bodyPr/>
                    <a:lstStyle/>
                    <a:p>
                      <a:r>
                        <a:rPr lang="en-IN" dirty="0"/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Organic Choco Syrup,50% Dark Bite, Drinking Coco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6951144"/>
                  </a:ext>
                </a:extLst>
              </a:tr>
              <a:tr h="502347">
                <a:tc>
                  <a:txBody>
                    <a:bodyPr/>
                    <a:lstStyle/>
                    <a:p>
                      <a:r>
                        <a:rPr lang="en-IN" dirty="0"/>
                        <a:t>New Zealand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Spicy Special Slims, 70% Dark </a:t>
                      </a:r>
                      <a:r>
                        <a:rPr lang="en-IN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Bites,Almond</a:t>
                      </a: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N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Choco,Mint</a:t>
                      </a: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Chip Choco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8654557"/>
                  </a:ext>
                </a:extLst>
              </a:tr>
              <a:tr h="502347">
                <a:tc>
                  <a:txBody>
                    <a:bodyPr/>
                    <a:lstStyle/>
                    <a:p>
                      <a:r>
                        <a:rPr lang="en-IN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Mint Chip </a:t>
                      </a:r>
                      <a:r>
                        <a:rPr lang="en-IN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Choco,White</a:t>
                      </a: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Choco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2447863"/>
                  </a:ext>
                </a:extLst>
              </a:tr>
              <a:tr h="502347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Baker’s Choco Chips, Organic Choco Syrup, Spicy Special Slims ,</a:t>
                      </a:r>
                      <a:r>
                        <a:rPr lang="en-IN" dirty="0"/>
                        <a:t> 70% Dark Bites,</a:t>
                      </a: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Almond Choco, Peanut Butter </a:t>
                      </a:r>
                      <a:r>
                        <a:rPr lang="en-IN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Cubes,White</a:t>
                      </a: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Choco, Orange Choco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7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590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DC442C-4F0F-E8E6-1271-E8F5115CE5D0}"/>
              </a:ext>
            </a:extLst>
          </p:cNvPr>
          <p:cNvSpPr txBox="1"/>
          <p:nvPr/>
        </p:nvSpPr>
        <p:spPr>
          <a:xfrm>
            <a:off x="550506" y="587829"/>
            <a:ext cx="5868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-12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Credits: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B4678-2A3E-D6F2-5689-1F2361EA353D}"/>
              </a:ext>
            </a:extLst>
          </p:cNvPr>
          <p:cNvSpPr txBox="1"/>
          <p:nvPr/>
        </p:nvSpPr>
        <p:spPr>
          <a:xfrm>
            <a:off x="550506" y="1688841"/>
            <a:ext cx="655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Chandoo.org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83EDE-BB67-A8E0-7832-DD2EDFEE7593}"/>
              </a:ext>
            </a:extLst>
          </p:cNvPr>
          <p:cNvSpPr txBox="1"/>
          <p:nvPr/>
        </p:nvSpPr>
        <p:spPr>
          <a:xfrm>
            <a:off x="550506" y="2328188"/>
            <a:ext cx="4879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Images: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-pinterest.com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-greenqueen.com</a:t>
            </a:r>
          </a:p>
          <a:p>
            <a:endParaRPr lang="en-IN" dirty="0"/>
          </a:p>
        </p:txBody>
      </p:sp>
      <p:pic>
        <p:nvPicPr>
          <p:cNvPr id="6" name="Picture 5" descr="A picture containing case&#10;&#10;Description automatically generated">
            <a:extLst>
              <a:ext uri="{FF2B5EF4-FFF2-40B4-BE49-F238E27FC236}">
                <a16:creationId xmlns:a16="http://schemas.microsoft.com/office/drawing/2014/main" id="{E912769E-949D-C37D-0CE8-5EEE97C339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51" y="582964"/>
            <a:ext cx="5449077" cy="5295318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116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ocolate Photo: Sweet Yummy Chocolate | Chocolate hearts, Thank you  messages gratitude, Thank you pictures">
            <a:extLst>
              <a:ext uri="{FF2B5EF4-FFF2-40B4-BE49-F238E27FC236}">
                <a16:creationId xmlns:a16="http://schemas.microsoft.com/office/drawing/2014/main" id="{2E88FF44-C333-5871-8331-00A3CAC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53" y="466531"/>
            <a:ext cx="6997959" cy="560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BC1F-9528-8220-7457-DE55ACAD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4FF9-87AE-E149-AAB7-E2E67310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We are a company called Awesome Chocolates and are selling different products across the globe. Our aim is to decide which products to discontinue. The sales details </a:t>
            </a:r>
            <a:r>
              <a:rPr lang="en-IN" dirty="0" err="1"/>
              <a:t>alongwith</a:t>
            </a:r>
            <a:r>
              <a:rPr lang="en-IN" dirty="0"/>
              <a:t> cost per unit is provided for all the products.</a:t>
            </a:r>
          </a:p>
        </p:txBody>
      </p:sp>
    </p:spTree>
    <p:extLst>
      <p:ext uri="{BB962C8B-B14F-4D97-AF65-F5344CB8AC3E}">
        <p14:creationId xmlns:p14="http://schemas.microsoft.com/office/powerpoint/2010/main" val="205186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4BE4-DB89-E19F-2630-BEB8FC65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C76B-06D1-D203-574D-A66AADA6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available with us, should be </a:t>
            </a:r>
            <a:r>
              <a:rPr lang="en-IN" dirty="0" err="1"/>
              <a:t>analyzed</a:t>
            </a:r>
            <a:r>
              <a:rPr lang="en-IN" dirty="0"/>
              <a:t> thoroughly to imbibe what its trying to convey.</a:t>
            </a:r>
          </a:p>
          <a:p>
            <a:r>
              <a:rPr lang="en-IN" dirty="0"/>
              <a:t>To do this, a sequence of actions were followed</a:t>
            </a:r>
          </a:p>
        </p:txBody>
      </p:sp>
    </p:spTree>
    <p:extLst>
      <p:ext uri="{BB962C8B-B14F-4D97-AF65-F5344CB8AC3E}">
        <p14:creationId xmlns:p14="http://schemas.microsoft.com/office/powerpoint/2010/main" val="288089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38AF5F-6D87-9578-2588-AD3A1A560BAE}"/>
              </a:ext>
            </a:extLst>
          </p:cNvPr>
          <p:cNvSpPr/>
          <p:nvPr/>
        </p:nvSpPr>
        <p:spPr>
          <a:xfrm>
            <a:off x="590937" y="246489"/>
            <a:ext cx="1604865" cy="87707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 to Table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4571BA-D03B-E29F-38BB-922DE9ED5251}"/>
              </a:ext>
            </a:extLst>
          </p:cNvPr>
          <p:cNvSpPr/>
          <p:nvPr/>
        </p:nvSpPr>
        <p:spPr>
          <a:xfrm>
            <a:off x="590939" y="1838130"/>
            <a:ext cx="1604865" cy="87707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statistics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EC353C-BDFB-F2D6-083A-2D93CA471AB1}"/>
              </a:ext>
            </a:extLst>
          </p:cNvPr>
          <p:cNvSpPr/>
          <p:nvPr/>
        </p:nvSpPr>
        <p:spPr>
          <a:xfrm>
            <a:off x="3505203" y="5203374"/>
            <a:ext cx="1604865" cy="87707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5 products by sale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C85F7D-D133-1E52-616F-FCAF0A6CC10D}"/>
              </a:ext>
            </a:extLst>
          </p:cNvPr>
          <p:cNvSpPr/>
          <p:nvPr/>
        </p:nvSpPr>
        <p:spPr>
          <a:xfrm>
            <a:off x="590938" y="3517641"/>
            <a:ext cx="1604865" cy="87707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D29DF9-6F1C-8E51-F0B8-5994ADD970C2}"/>
              </a:ext>
            </a:extLst>
          </p:cNvPr>
          <p:cNvSpPr/>
          <p:nvPr/>
        </p:nvSpPr>
        <p:spPr>
          <a:xfrm>
            <a:off x="9308846" y="5203373"/>
            <a:ext cx="1604865" cy="87707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by country analysis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C98158-A50A-4D6C-B426-A8451196A9D7}"/>
              </a:ext>
            </a:extLst>
          </p:cNvPr>
          <p:cNvSpPr/>
          <p:nvPr/>
        </p:nvSpPr>
        <p:spPr>
          <a:xfrm>
            <a:off x="590937" y="5197152"/>
            <a:ext cx="1604865" cy="87707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detection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83E81F-BB18-73C0-DC2C-8A09E6F90444}"/>
              </a:ext>
            </a:extLst>
          </p:cNvPr>
          <p:cNvSpPr/>
          <p:nvPr/>
        </p:nvSpPr>
        <p:spPr>
          <a:xfrm>
            <a:off x="9382316" y="239483"/>
            <a:ext cx="1604865" cy="87707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BAF814-5B9C-3408-8603-468B3355EB48}"/>
              </a:ext>
            </a:extLst>
          </p:cNvPr>
          <p:cNvSpPr/>
          <p:nvPr/>
        </p:nvSpPr>
        <p:spPr>
          <a:xfrm>
            <a:off x="9308844" y="1782728"/>
            <a:ext cx="1604865" cy="87707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Report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BF23C7-8349-F199-4EFC-09DAA369472E}"/>
              </a:ext>
            </a:extLst>
          </p:cNvPr>
          <p:cNvSpPr/>
          <p:nvPr/>
        </p:nvSpPr>
        <p:spPr>
          <a:xfrm>
            <a:off x="9308845" y="3520751"/>
            <a:ext cx="1604865" cy="87707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Profit 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3FF9CA-B9C8-CDD2-1D23-63D48F2A21AA}"/>
              </a:ext>
            </a:extLst>
          </p:cNvPr>
          <p:cNvSpPr/>
          <p:nvPr/>
        </p:nvSpPr>
        <p:spPr>
          <a:xfrm>
            <a:off x="6487886" y="5203374"/>
            <a:ext cx="1604865" cy="96105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Salesperson by Country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87EB07-6C55-B20D-BBB4-E1640D9DD921}"/>
              </a:ext>
            </a:extLst>
          </p:cNvPr>
          <p:cNvSpPr/>
          <p:nvPr/>
        </p:nvSpPr>
        <p:spPr>
          <a:xfrm>
            <a:off x="4844139" y="1554898"/>
            <a:ext cx="2354423" cy="227666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Process</a:t>
            </a:r>
            <a:endParaRPr lang="en-I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DE62838-1F9A-FD9B-E51A-23F780983529}"/>
              </a:ext>
            </a:extLst>
          </p:cNvPr>
          <p:cNvSpPr/>
          <p:nvPr/>
        </p:nvSpPr>
        <p:spPr>
          <a:xfrm>
            <a:off x="1233195" y="1207529"/>
            <a:ext cx="392663" cy="58161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4A25CD-E3E3-A895-1BCA-9B65A6692862}"/>
              </a:ext>
            </a:extLst>
          </p:cNvPr>
          <p:cNvSpPr/>
          <p:nvPr/>
        </p:nvSpPr>
        <p:spPr>
          <a:xfrm>
            <a:off x="1233195" y="2759528"/>
            <a:ext cx="392663" cy="669472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7BDC6F8-7CBC-3A8F-D3DE-04AE10948ACA}"/>
              </a:ext>
            </a:extLst>
          </p:cNvPr>
          <p:cNvSpPr/>
          <p:nvPr/>
        </p:nvSpPr>
        <p:spPr>
          <a:xfrm>
            <a:off x="1233195" y="4483358"/>
            <a:ext cx="392663" cy="62592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F4D2D7A-4387-763C-32FA-48FF657CC2ED}"/>
              </a:ext>
            </a:extLst>
          </p:cNvPr>
          <p:cNvSpPr/>
          <p:nvPr/>
        </p:nvSpPr>
        <p:spPr>
          <a:xfrm rot="16200000">
            <a:off x="2619963" y="5328949"/>
            <a:ext cx="392663" cy="62592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6445083-DC06-9005-C84B-C0D44604B5F2}"/>
              </a:ext>
            </a:extLst>
          </p:cNvPr>
          <p:cNvSpPr/>
          <p:nvPr/>
        </p:nvSpPr>
        <p:spPr>
          <a:xfrm rot="16200000">
            <a:off x="5521784" y="5370938"/>
            <a:ext cx="392663" cy="62592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FFCB86E-6B63-E762-1794-EE54A67B3B8D}"/>
              </a:ext>
            </a:extLst>
          </p:cNvPr>
          <p:cNvSpPr/>
          <p:nvPr/>
        </p:nvSpPr>
        <p:spPr>
          <a:xfrm rot="16200000">
            <a:off x="8504467" y="5370938"/>
            <a:ext cx="392663" cy="62592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520F04C-2668-3B93-4234-EBAA4AC75348}"/>
              </a:ext>
            </a:extLst>
          </p:cNvPr>
          <p:cNvSpPr/>
          <p:nvPr/>
        </p:nvSpPr>
        <p:spPr>
          <a:xfrm flipV="1">
            <a:off x="9988419" y="4483358"/>
            <a:ext cx="392663" cy="62592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E796B3E-1BE4-D4E0-7857-C3F731228E45}"/>
              </a:ext>
            </a:extLst>
          </p:cNvPr>
          <p:cNvSpPr/>
          <p:nvPr/>
        </p:nvSpPr>
        <p:spPr>
          <a:xfrm flipV="1">
            <a:off x="9956146" y="2738146"/>
            <a:ext cx="392663" cy="62592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31CE15B-121D-ADB5-7592-49C048B5E83D}"/>
              </a:ext>
            </a:extLst>
          </p:cNvPr>
          <p:cNvSpPr/>
          <p:nvPr/>
        </p:nvSpPr>
        <p:spPr>
          <a:xfrm flipV="1">
            <a:off x="9988419" y="1119971"/>
            <a:ext cx="392663" cy="62592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 descr="A couple of chocolate bars&#10;&#10;Description automatically generated with low confidence">
            <a:extLst>
              <a:ext uri="{FF2B5EF4-FFF2-40B4-BE49-F238E27FC236}">
                <a16:creationId xmlns:a16="http://schemas.microsoft.com/office/drawing/2014/main" id="{0ED580BC-4F88-77DC-9174-72701FC71E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76" y="434254"/>
            <a:ext cx="6774024" cy="44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4630-E333-F382-E500-1A162402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05" y="184451"/>
            <a:ext cx="6023494" cy="121729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Raw data to Table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47BE-3301-B4C2-2A6A-5A2A9639D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922" y="1564368"/>
            <a:ext cx="4638319" cy="4351338"/>
          </a:xfrm>
        </p:spPr>
        <p:txBody>
          <a:bodyPr/>
          <a:lstStyle/>
          <a:p>
            <a:r>
              <a:rPr lang="en-US" dirty="0"/>
              <a:t>This is a good step to do in the beginning, because if we want to add new data later the formatting will be applied automatically.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9B40C-F3F1-F229-A90E-CA8D2916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522" y="1858294"/>
            <a:ext cx="6250773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6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944D2-9AC9-2BF6-0A64-478F374EBC44}"/>
              </a:ext>
            </a:extLst>
          </p:cNvPr>
          <p:cNvSpPr txBox="1"/>
          <p:nvPr/>
        </p:nvSpPr>
        <p:spPr>
          <a:xfrm>
            <a:off x="587829" y="354563"/>
            <a:ext cx="4049485" cy="80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5400" spc="-12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Quick statistics</a:t>
            </a:r>
            <a:endParaRPr lang="en-IN" sz="5400" spc="-12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D6D97-2E47-8C72-8DDB-FB2DDF3D02F6}"/>
              </a:ext>
            </a:extLst>
          </p:cNvPr>
          <p:cNvSpPr txBox="1"/>
          <p:nvPr/>
        </p:nvSpPr>
        <p:spPr>
          <a:xfrm>
            <a:off x="587829" y="1418253"/>
            <a:ext cx="51225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To understand the data better, we can use statistical metrics like average, median, minimum value, maximum value, first quartile, third </a:t>
            </a:r>
            <a:r>
              <a:rPr lang="en-US" dirty="0" err="1"/>
              <a:t>quartile,count</a:t>
            </a:r>
            <a:r>
              <a:rPr lang="en-US" dirty="0"/>
              <a:t> etc.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can decipher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Since, the average is greater than the median it implies that there are more values greater than 3437 in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observe that the minimum value is zero. To verify the same we can filter the columns and check for the correctness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quartile =1652 indicates that the first 25% values for the sorted data(Amount, in this case) are less than equal to 1652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quartile=6245.75 suggests that bottom 25% values are greater than 6245.75</a:t>
            </a:r>
          </a:p>
          <a:p>
            <a:r>
              <a:rPr lang="en-US" dirty="0"/>
              <a:t>Many more details can be understood by simply using basic statistics.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9C5E2-5700-A5D3-DBF3-BAA264A91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6" t="13538" r="1"/>
          <a:stretch/>
        </p:blipFill>
        <p:spPr>
          <a:xfrm>
            <a:off x="7081935" y="1520891"/>
            <a:ext cx="4777274" cy="27338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6616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FE77D-BF2D-C1E4-C681-C1DEAA1FB02E}"/>
              </a:ext>
            </a:extLst>
          </p:cNvPr>
          <p:cNvSpPr txBox="1"/>
          <p:nvPr/>
        </p:nvSpPr>
        <p:spPr>
          <a:xfrm>
            <a:off x="466530" y="158620"/>
            <a:ext cx="9181323" cy="80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5400" spc="-12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Exploratory Data Analysis(EDA)</a:t>
            </a:r>
            <a:endParaRPr lang="en-IN" sz="5400" spc="-12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22136-A39C-87EC-32AF-2C750F63824B}"/>
              </a:ext>
            </a:extLst>
          </p:cNvPr>
          <p:cNvSpPr txBox="1"/>
          <p:nvPr/>
        </p:nvSpPr>
        <p:spPr>
          <a:xfrm>
            <a:off x="460310" y="1689017"/>
            <a:ext cx="56356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After calculating some statistical metrics, the data can be explored further to understand better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Sorting can be used, using filters like Top 10 , greater than or less than average/median etc. are some of the options that can be used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the figure, after applying sorting, duplicate values are highlighted.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Variation in the data can be understood quickly by using </a:t>
            </a:r>
            <a:r>
              <a:rPr lang="en-US" dirty="0" err="1"/>
              <a:t>colour</a:t>
            </a:r>
            <a:r>
              <a:rPr lang="en-US" dirty="0"/>
              <a:t> scale.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66F4B-A62B-5606-3C55-4B5F14C8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21" y="1585058"/>
            <a:ext cx="5019869" cy="493818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E274D14-2190-5D81-C78E-40A6A3DD8E05}"/>
              </a:ext>
            </a:extLst>
          </p:cNvPr>
          <p:cNvGrpSpPr/>
          <p:nvPr/>
        </p:nvGrpSpPr>
        <p:grpSpPr>
          <a:xfrm>
            <a:off x="4310728" y="569057"/>
            <a:ext cx="360" cy="360"/>
            <a:chOff x="4310728" y="56905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CC2A8B-DFEB-5836-45EC-2254F5AAC422}"/>
                    </a:ext>
                  </a:extLst>
                </p14:cNvPr>
                <p14:cNvContentPartPr/>
                <p14:nvPr/>
              </p14:nvContentPartPr>
              <p14:xfrm>
                <a:off x="4310728" y="569057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CC2A8B-DFEB-5836-45EC-2254F5AAC4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01728" y="560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3E636C-F30D-3056-3507-56DE9575F9C7}"/>
                    </a:ext>
                  </a:extLst>
                </p14:cNvPr>
                <p14:cNvContentPartPr/>
                <p14:nvPr/>
              </p14:nvContentPartPr>
              <p14:xfrm>
                <a:off x="4310728" y="569057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3E636C-F30D-3056-3507-56DE9575F9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01728" y="560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C91EA4-4625-C9DB-82D2-16ED322394AE}"/>
                  </a:ext>
                </a:extLst>
              </p14:cNvPr>
              <p14:cNvContentPartPr/>
              <p14:nvPr/>
            </p14:nvContentPartPr>
            <p14:xfrm>
              <a:off x="8276128" y="165157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C91EA4-4625-C9DB-82D2-16ED322394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7488" y="164257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37564E-4B2C-55C4-FC0A-B8D5DF5F9647}"/>
              </a:ext>
            </a:extLst>
          </p:cNvPr>
          <p:cNvGrpSpPr/>
          <p:nvPr/>
        </p:nvGrpSpPr>
        <p:grpSpPr>
          <a:xfrm>
            <a:off x="9311848" y="1689017"/>
            <a:ext cx="360" cy="360"/>
            <a:chOff x="9311848" y="168901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19C0F3-4697-4AB4-2071-9A4BCC016CD3}"/>
                    </a:ext>
                  </a:extLst>
                </p14:cNvPr>
                <p14:cNvContentPartPr/>
                <p14:nvPr/>
              </p14:nvContentPartPr>
              <p14:xfrm>
                <a:off x="9311848" y="16890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19C0F3-4697-4AB4-2071-9A4BCC016C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02848" y="16800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F257F9-E624-FFE0-57F1-E9499AF4E6F3}"/>
                    </a:ext>
                  </a:extLst>
                </p14:cNvPr>
                <p14:cNvContentPartPr/>
                <p14:nvPr/>
              </p14:nvContentPartPr>
              <p14:xfrm>
                <a:off x="9311848" y="1689017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F257F9-E624-FFE0-57F1-E9499AF4E6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02848" y="16800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281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33938-E543-797A-8507-DBF1118A40B7}"/>
              </a:ext>
            </a:extLst>
          </p:cNvPr>
          <p:cNvSpPr txBox="1"/>
          <p:nvPr/>
        </p:nvSpPr>
        <p:spPr>
          <a:xfrm>
            <a:off x="429208" y="316754"/>
            <a:ext cx="6512768" cy="80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5400" spc="-12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Anomaly detection</a:t>
            </a:r>
            <a:endParaRPr lang="en-IN" sz="5400" spc="-12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5328A-24C2-F992-B2FB-4A2478BD561B}"/>
              </a:ext>
            </a:extLst>
          </p:cNvPr>
          <p:cNvSpPr txBox="1"/>
          <p:nvPr/>
        </p:nvSpPr>
        <p:spPr>
          <a:xfrm>
            <a:off x="429208" y="1595535"/>
            <a:ext cx="11355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-This helps in detecting any outliers.</a:t>
            </a:r>
          </a:p>
          <a:p>
            <a:r>
              <a:rPr lang="en-US" dirty="0"/>
              <a:t>For instance, if the sales for products barely sold turn out to be on the higher end, then that data is suspicious.</a:t>
            </a:r>
          </a:p>
          <a:p>
            <a:r>
              <a:rPr lang="en-US" dirty="0"/>
              <a:t>-Hence, it is crucial to be aware of such data.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51E37-523D-74C7-50FF-3290E051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235" y="2667556"/>
            <a:ext cx="4587638" cy="2789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9650E-6CF5-5E8E-EEFF-0006659A52AA}"/>
              </a:ext>
            </a:extLst>
          </p:cNvPr>
          <p:cNvSpPr txBox="1"/>
          <p:nvPr/>
        </p:nvSpPr>
        <p:spPr>
          <a:xfrm>
            <a:off x="8854750" y="5456718"/>
            <a:ext cx="3219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/>
              <a:t>Scatter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1E62D-E5E8-FECF-B185-581991A10508}"/>
              </a:ext>
            </a:extLst>
          </p:cNvPr>
          <p:cNvSpPr txBox="1"/>
          <p:nvPr/>
        </p:nvSpPr>
        <p:spPr>
          <a:xfrm>
            <a:off x="429208" y="2897674"/>
            <a:ext cx="482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In this scatter plot, the highlighted points  are the outliers.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5B08EB-A4CD-4FE6-E3C8-D44C18C6B904}"/>
                  </a:ext>
                </a:extLst>
              </p14:cNvPr>
              <p14:cNvContentPartPr/>
              <p14:nvPr/>
            </p14:nvContentPartPr>
            <p14:xfrm>
              <a:off x="10685175" y="4074645"/>
              <a:ext cx="156240" cy="155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5B08EB-A4CD-4FE6-E3C8-D44C18C6B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76535" y="4066005"/>
                <a:ext cx="173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8DB24F5-A9FD-0553-D1BA-9CD389DEEF6B}"/>
                  </a:ext>
                </a:extLst>
              </p14:cNvPr>
              <p14:cNvContentPartPr/>
              <p14:nvPr/>
            </p14:nvContentPartPr>
            <p14:xfrm>
              <a:off x="10800015" y="4951605"/>
              <a:ext cx="155160" cy="136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8DB24F5-A9FD-0553-D1BA-9CD389DEEF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91375" y="4942605"/>
                <a:ext cx="172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E153EC6-7A7A-8B50-E1A5-D815DD73A858}"/>
                  </a:ext>
                </a:extLst>
              </p14:cNvPr>
              <p14:cNvContentPartPr/>
              <p14:nvPr/>
            </p14:nvContentPartPr>
            <p14:xfrm>
              <a:off x="7503855" y="3544005"/>
              <a:ext cx="173880" cy="18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153EC6-7A7A-8B50-E1A5-D815DD73A8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94855" y="3535005"/>
                <a:ext cx="191520" cy="1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71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BEDAA9-A2C9-C668-9CB0-526EF4A2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69" y="662700"/>
            <a:ext cx="4580017" cy="2766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CDAD54-19EE-EC03-76E2-53940B9954D0}"/>
              </a:ext>
            </a:extLst>
          </p:cNvPr>
          <p:cNvSpPr txBox="1"/>
          <p:nvPr/>
        </p:nvSpPr>
        <p:spPr>
          <a:xfrm>
            <a:off x="8957387" y="3475519"/>
            <a:ext cx="217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/>
              <a:t>Box plot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3E9CF-8E72-B464-E8A7-4BDC03B4FF5D}"/>
              </a:ext>
            </a:extLst>
          </p:cNvPr>
          <p:cNvSpPr txBox="1"/>
          <p:nvPr/>
        </p:nvSpPr>
        <p:spPr>
          <a:xfrm>
            <a:off x="597159" y="765110"/>
            <a:ext cx="559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-In this box plot the highlighted values are possible outliers.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8F1498-E665-A331-9970-BF74D7960D4F}"/>
                  </a:ext>
                </a:extLst>
              </p14:cNvPr>
              <p14:cNvContentPartPr/>
              <p14:nvPr/>
            </p14:nvContentPartPr>
            <p14:xfrm>
              <a:off x="7781488" y="1407710"/>
              <a:ext cx="135000" cy="160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8F1498-E665-A331-9970-BF74D7960D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2848" y="1399070"/>
                <a:ext cx="1526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54DC6C9-D923-BDE7-85B6-56C4A74AC890}"/>
                  </a:ext>
                </a:extLst>
              </p14:cNvPr>
              <p14:cNvContentPartPr/>
              <p14:nvPr/>
            </p14:nvContentPartPr>
            <p14:xfrm>
              <a:off x="8432728" y="1481510"/>
              <a:ext cx="124920" cy="251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54DC6C9-D923-BDE7-85B6-56C4A74AC8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23728" y="1472510"/>
                <a:ext cx="1425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0A2E25D-BA8A-265D-5209-A162CA43A08B}"/>
                  </a:ext>
                </a:extLst>
              </p14:cNvPr>
              <p14:cNvContentPartPr/>
              <p14:nvPr/>
            </p14:nvContentPartPr>
            <p14:xfrm>
              <a:off x="9095488" y="1698230"/>
              <a:ext cx="79200" cy="244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0A2E25D-BA8A-265D-5209-A162CA43A0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86488" y="1689230"/>
                <a:ext cx="968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8420808-D8E3-DB5E-2457-8E75BD910777}"/>
                  </a:ext>
                </a:extLst>
              </p14:cNvPr>
              <p14:cNvContentPartPr/>
              <p14:nvPr/>
            </p14:nvContentPartPr>
            <p14:xfrm>
              <a:off x="9730888" y="1752230"/>
              <a:ext cx="171000" cy="180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8420808-D8E3-DB5E-2457-8E75BD9107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22248" y="1743230"/>
                <a:ext cx="188640" cy="1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44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788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Problem statement</vt:lpstr>
      <vt:lpstr>Approach:</vt:lpstr>
      <vt:lpstr>PowerPoint Presentation</vt:lpstr>
      <vt:lpstr>Raw data to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for Awesome Chocolates Company</dc:title>
  <dc:creator>suraj surendran</dc:creator>
  <cp:lastModifiedBy>suraj surendran</cp:lastModifiedBy>
  <cp:revision>1</cp:revision>
  <dcterms:created xsi:type="dcterms:W3CDTF">2022-09-11T18:44:06Z</dcterms:created>
  <dcterms:modified xsi:type="dcterms:W3CDTF">2022-09-12T12:48:31Z</dcterms:modified>
</cp:coreProperties>
</file>