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3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37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5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5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DDA4-0E8C-4C88-B014-FD662598562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1B6D-B0C5-4B78-942C-BAD355B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1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59C20-BFB4-8062-16B2-5827A4691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50" y="654367"/>
            <a:ext cx="5199899" cy="1005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0F47A-7570-0B0C-1A8D-785F96177CBA}"/>
              </a:ext>
            </a:extLst>
          </p:cNvPr>
          <p:cNvSpPr txBox="1"/>
          <p:nvPr/>
        </p:nvSpPr>
        <p:spPr>
          <a:xfrm>
            <a:off x="1142999" y="2343150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Seminar Presentation On SQL Joins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34037-BF17-453F-9733-2A1B3452051B}"/>
              </a:ext>
            </a:extLst>
          </p:cNvPr>
          <p:cNvSpPr txBox="1"/>
          <p:nvPr/>
        </p:nvSpPr>
        <p:spPr>
          <a:xfrm>
            <a:off x="1302542" y="3745410"/>
            <a:ext cx="958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By : Suraj S</a:t>
            </a:r>
          </a:p>
        </p:txBody>
      </p:sp>
    </p:spTree>
    <p:extLst>
      <p:ext uri="{BB962C8B-B14F-4D97-AF65-F5344CB8AC3E}">
        <p14:creationId xmlns:p14="http://schemas.microsoft.com/office/powerpoint/2010/main" val="247835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B614-AD86-5187-B356-BF9C7E3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5E13D-7B7A-F637-DEEE-C9F3EF765EB1}"/>
              </a:ext>
            </a:extLst>
          </p:cNvPr>
          <p:cNvSpPr txBox="1"/>
          <p:nvPr/>
        </p:nvSpPr>
        <p:spPr>
          <a:xfrm>
            <a:off x="913792" y="3950530"/>
            <a:ext cx="10353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Example Question </a:t>
            </a:r>
            <a:r>
              <a:rPr lang="en-US" sz="2400" dirty="0"/>
              <a:t>: </a:t>
            </a:r>
          </a:p>
          <a:p>
            <a:r>
              <a:rPr lang="en-US" sz="2400" dirty="0"/>
              <a:t>List all customers who have not made any purchases (i.e., do not appear in the Sales table), along with their names and contact information.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6A3DF-10A4-514A-2A46-B4E6612A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609600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SYNTAX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tablel.col_name</a:t>
            </a:r>
            <a:r>
              <a:rPr lang="en-US" dirty="0"/>
              <a:t>, trable2.ml_name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RIGHT JOIN table2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tablel.column</a:t>
            </a:r>
            <a:r>
              <a:rPr lang="en-US" dirty="0"/>
              <a:t> = table2.column;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4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4C54-4588-A154-FC85-9ECE64C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4F8F-A96D-4607-7A68-FAC3A823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Definition</a:t>
            </a:r>
            <a:r>
              <a:rPr lang="en-US" dirty="0"/>
              <a:t> : Outer join returns all those records which are in either the left table or right table.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PostgreSQL - FULL OUTER JOIN - GeeksforGeeks">
            <a:extLst>
              <a:ext uri="{FF2B5EF4-FFF2-40B4-BE49-F238E27FC236}">
                <a16:creationId xmlns:a16="http://schemas.microsoft.com/office/drawing/2014/main" id="{ADBDFE60-BF0F-351A-7280-0AAE037B1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00" y="2987831"/>
            <a:ext cx="3695349" cy="28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95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154A-5887-5D0C-9A48-7203BD55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6A43A-EB33-B575-1F1B-5C97D5BDE420}"/>
              </a:ext>
            </a:extLst>
          </p:cNvPr>
          <p:cNvSpPr txBox="1"/>
          <p:nvPr/>
        </p:nvSpPr>
        <p:spPr>
          <a:xfrm>
            <a:off x="884613" y="4596349"/>
            <a:ext cx="103537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Example Question </a:t>
            </a:r>
            <a:r>
              <a:rPr lang="en-US" sz="2000" dirty="0"/>
              <a:t>: </a:t>
            </a:r>
          </a:p>
          <a:p>
            <a:r>
              <a:rPr lang="en-US" sz="2000" dirty="0"/>
              <a:t>List all customers along with any sales they have made, if available. Include all sales, even those without corresponding customers, indicating that there are no customers for those sales.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0B6161-8A7F-E54F-856D-B0F84CE18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609600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SYNTAX</a:t>
            </a:r>
          </a:p>
          <a:p>
            <a:pPr marL="0" indent="0">
              <a:buNone/>
            </a:pPr>
            <a:r>
              <a:rPr lang="en-US" dirty="0"/>
              <a:t> SELECT table1.col_name, table2.col_name</a:t>
            </a:r>
          </a:p>
          <a:p>
            <a:pPr marL="0" indent="0">
              <a:buNone/>
            </a:pPr>
            <a:r>
              <a:rPr lang="en-US" dirty="0"/>
              <a:t> FROM table1</a:t>
            </a:r>
          </a:p>
          <a:p>
            <a:pPr marL="0" indent="0">
              <a:buNone/>
            </a:pPr>
            <a:r>
              <a:rPr lang="en-US" dirty="0"/>
              <a:t> LEFT JOIN table2 ON table1.column = table2.column</a:t>
            </a:r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 SELECT table1.col_name, table2.col_name</a:t>
            </a:r>
          </a:p>
          <a:p>
            <a:pPr marL="0" indent="0">
              <a:buNone/>
            </a:pPr>
            <a:r>
              <a:rPr lang="en-US" dirty="0"/>
              <a:t> FROM table1</a:t>
            </a:r>
          </a:p>
          <a:p>
            <a:pPr marL="0" indent="0">
              <a:buNone/>
            </a:pPr>
            <a:r>
              <a:rPr lang="en-US" dirty="0"/>
              <a:t> RIGHT JOIN table2 ON table1.column = table2.column;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1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5903-FC16-BBD6-99CE-A547CD9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D034-7807-3D0A-D047-8C2F7EAD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     </a:t>
            </a:r>
            <a:r>
              <a:rPr lang="en-US" sz="8800" b="1" dirty="0">
                <a:latin typeface="Bradley Hand ITC" panose="03070402050302030203" pitchFamily="66" charset="0"/>
              </a:rPr>
              <a:t>THANK  YOU.</a:t>
            </a:r>
          </a:p>
        </p:txBody>
      </p:sp>
    </p:spTree>
    <p:extLst>
      <p:ext uri="{BB962C8B-B14F-4D97-AF65-F5344CB8AC3E}">
        <p14:creationId xmlns:p14="http://schemas.microsoft.com/office/powerpoint/2010/main" val="415132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5023-67F3-F47B-1060-58515FEF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MV Boli" panose="02000500030200090000" pitchFamily="2" charset="0"/>
              </a:rPr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EE09-3443-320E-F44B-2FDF49FE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 :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sz="2400"/>
              <a:t>An SQL join is used to combine rows from two or more tables based on a related column between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68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17D9-6CE8-FC54-88F9-B8451BA3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SQL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114F-5665-9A8A-CD25-E77B7AB9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Flexibility</a:t>
            </a:r>
            <a:r>
              <a:rPr lang="en-US" b="1" dirty="0"/>
              <a:t> </a:t>
            </a:r>
            <a:r>
              <a:rPr lang="en-US" dirty="0"/>
              <a:t> -  It allows the user to access and manage records from more than one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Data redundancy  </a:t>
            </a:r>
            <a:r>
              <a:rPr lang="en-US" dirty="0"/>
              <a:t>-  SQL join allows us to keep data redundancy low so that we can reduce the amount of data anomalies.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Efficiency</a:t>
            </a:r>
            <a:r>
              <a:rPr lang="en-US" dirty="0"/>
              <a:t>  -  Executes faster and shows results much more quickly than any other sub query.</a:t>
            </a:r>
          </a:p>
        </p:txBody>
      </p:sp>
    </p:spTree>
    <p:extLst>
      <p:ext uri="{BB962C8B-B14F-4D97-AF65-F5344CB8AC3E}">
        <p14:creationId xmlns:p14="http://schemas.microsoft.com/office/powerpoint/2010/main" val="53304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458F-F56F-36DA-665C-54CDA1F1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4664-D5D5-74C7-66C4-543067C6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Inner Join</a:t>
            </a:r>
          </a:p>
          <a:p>
            <a:r>
              <a:rPr lang="en-US" sz="2400" dirty="0"/>
              <a:t>Outer Join</a:t>
            </a:r>
          </a:p>
          <a:p>
            <a:r>
              <a:rPr lang="en-US" sz="2400" dirty="0"/>
              <a:t>Left Join</a:t>
            </a:r>
          </a:p>
          <a:p>
            <a:r>
              <a:rPr lang="en-US" sz="2400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46500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C048-82CF-435B-C641-B14F73A1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325A-492F-8A87-04B4-BE861D4A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Definition</a:t>
            </a:r>
            <a:r>
              <a:rPr lang="en-US" dirty="0"/>
              <a:t> : Inner join returns a new table by combining records that only have matching values in both the tables.</a:t>
            </a:r>
          </a:p>
          <a:p>
            <a:endParaRPr lang="en-US" dirty="0"/>
          </a:p>
        </p:txBody>
      </p:sp>
      <p:pic>
        <p:nvPicPr>
          <p:cNvPr id="3074" name="Picture 2" descr="Inner Join by Example in SQL Server - TekTutorialsHub">
            <a:extLst>
              <a:ext uri="{FF2B5EF4-FFF2-40B4-BE49-F238E27FC236}">
                <a16:creationId xmlns:a16="http://schemas.microsoft.com/office/drawing/2014/main" id="{438163AD-CCA9-388B-8A24-AAC16AF9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666" y="3069794"/>
            <a:ext cx="3998667" cy="34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7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119DA5-C885-258A-1C96-962A8C32E408}"/>
              </a:ext>
            </a:extLst>
          </p:cNvPr>
          <p:cNvSpPr txBox="1"/>
          <p:nvPr/>
        </p:nvSpPr>
        <p:spPr>
          <a:xfrm>
            <a:off x="1028095" y="4562474"/>
            <a:ext cx="974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 Question </a:t>
            </a:r>
            <a:r>
              <a:rPr lang="en-US" sz="2400" dirty="0"/>
              <a:t>: </a:t>
            </a:r>
          </a:p>
          <a:p>
            <a:r>
              <a:rPr lang="en-US" sz="2400" dirty="0"/>
              <a:t>List all books name that are low on stock (less than 5 units)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077A6F-DDEA-3BC2-F6CE-7795D319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53039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SYNTAX</a:t>
            </a:r>
          </a:p>
          <a:p>
            <a:pPr marL="0" indent="0">
              <a:buNone/>
            </a:pPr>
            <a:r>
              <a:rPr lang="en-US" dirty="0"/>
              <a:t>SELECT table1.col_name, table2.col_name, </a:t>
            </a:r>
          </a:p>
          <a:p>
            <a:pPr marL="0" indent="0">
              <a:buNone/>
            </a:pPr>
            <a:r>
              <a:rPr lang="en-US" dirty="0"/>
              <a:t>FROM table l </a:t>
            </a:r>
          </a:p>
          <a:p>
            <a:pPr marL="0" indent="0">
              <a:buNone/>
            </a:pPr>
            <a:r>
              <a:rPr lang="en-US" dirty="0"/>
              <a:t>INNER JOIN table 2</a:t>
            </a:r>
          </a:p>
          <a:p>
            <a:pPr marL="0" indent="0">
              <a:buNone/>
            </a:pPr>
            <a:r>
              <a:rPr lang="en-US" dirty="0"/>
              <a:t>ON table1.column = table2.column;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59E0-2642-00C0-6D48-221CCC9C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BD76-5B4C-38CB-5D40-6BF92B52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Definition</a:t>
            </a:r>
            <a:r>
              <a:rPr lang="en-US" dirty="0"/>
              <a:t> : Left join returns all the rows from the left table and matching rows from the right table.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SQL LEFT JOIN Operation - Tutorial Republic">
            <a:extLst>
              <a:ext uri="{FF2B5EF4-FFF2-40B4-BE49-F238E27FC236}">
                <a16:creationId xmlns:a16="http://schemas.microsoft.com/office/drawing/2014/main" id="{294D2956-1AA8-021B-4C03-DA60E8FF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2" y="3348168"/>
            <a:ext cx="5079365" cy="26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1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151E-E4A1-0668-A72E-A4E894A5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15BAB-EC95-74A4-6982-983A5F7BB80A}"/>
              </a:ext>
            </a:extLst>
          </p:cNvPr>
          <p:cNvSpPr txBox="1"/>
          <p:nvPr/>
        </p:nvSpPr>
        <p:spPr>
          <a:xfrm>
            <a:off x="913794" y="4105598"/>
            <a:ext cx="9286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Example Question </a:t>
            </a:r>
            <a:r>
              <a:rPr lang="en-US" sz="2000" dirty="0"/>
              <a:t>: </a:t>
            </a:r>
          </a:p>
          <a:p>
            <a:r>
              <a:rPr lang="en-US" sz="2000" dirty="0"/>
              <a:t>How can I identify and add newly arrived books to the inventory table?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8644-9CB0-9AAB-E44D-8F618DEF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609600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SYNTAX</a:t>
            </a:r>
          </a:p>
          <a:p>
            <a:pPr marL="0" indent="0">
              <a:buNone/>
            </a:pPr>
            <a:r>
              <a:rPr lang="en-US" dirty="0"/>
              <a:t>SELECT table1.col_name, table2.col_name</a:t>
            </a:r>
          </a:p>
          <a:p>
            <a:pPr marL="0" indent="0">
              <a:buNone/>
            </a:pPr>
            <a:r>
              <a:rPr lang="en-US" dirty="0"/>
              <a:t>FROM table l </a:t>
            </a:r>
          </a:p>
          <a:p>
            <a:pPr marL="0" indent="0">
              <a:buNone/>
            </a:pPr>
            <a:r>
              <a:rPr lang="en-US" dirty="0"/>
              <a:t>LEFT JOIN table2 </a:t>
            </a:r>
          </a:p>
          <a:p>
            <a:pPr marL="0" indent="0">
              <a:buNone/>
            </a:pPr>
            <a:r>
              <a:rPr lang="en-US" dirty="0"/>
              <a:t>ON table1.column = table2.column;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1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AE2-3F44-0CA8-05D4-1C419F42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AD08-A9AD-0D60-5299-7E5EF8EF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Definition</a:t>
            </a:r>
            <a:r>
              <a:rPr lang="en-US" dirty="0"/>
              <a:t> : Right join returns all the rows from the right table and all the matching records from the left table.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SQL RIGHT JOIN Operation - Tutorial Republic">
            <a:extLst>
              <a:ext uri="{FF2B5EF4-FFF2-40B4-BE49-F238E27FC236}">
                <a16:creationId xmlns:a16="http://schemas.microsoft.com/office/drawing/2014/main" id="{E9B651A8-B026-2E5A-9427-039C9B36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57" y="3605213"/>
            <a:ext cx="5100636" cy="21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06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297</TotalTime>
  <Words>453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Bradley Hand ITC</vt:lpstr>
      <vt:lpstr>Rockwell</vt:lpstr>
      <vt:lpstr>Damask</vt:lpstr>
      <vt:lpstr>PowerPoint Presentation</vt:lpstr>
      <vt:lpstr>SQL JOINS</vt:lpstr>
      <vt:lpstr>WHY WE USE SQL JOIN?</vt:lpstr>
      <vt:lpstr>TYPES OF JOINs</vt:lpstr>
      <vt:lpstr>Inner Join</vt:lpstr>
      <vt:lpstr>PowerPoint Presentation</vt:lpstr>
      <vt:lpstr>LEFT JOIN</vt:lpstr>
      <vt:lpstr>PowerPoint Presentation</vt:lpstr>
      <vt:lpstr>RIGHT JOIN</vt:lpstr>
      <vt:lpstr>PowerPoint Presentation</vt:lpstr>
      <vt:lpstr>OUTER JOIN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Suraj S</dc:creator>
  <cp:lastModifiedBy>Suraj S</cp:lastModifiedBy>
  <cp:revision>9</cp:revision>
  <dcterms:created xsi:type="dcterms:W3CDTF">2024-04-26T10:49:13Z</dcterms:created>
  <dcterms:modified xsi:type="dcterms:W3CDTF">2024-04-29T11:51:27Z</dcterms:modified>
</cp:coreProperties>
</file>