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DF6E48-E42D-4A29-A933-06E60E85D836}">
          <p14:sldIdLst>
            <p14:sldId id="256"/>
            <p14:sldId id="257"/>
            <p14:sldId id="258"/>
            <p14:sldId id="259"/>
            <p14:sldId id="261"/>
            <p14:sldId id="260"/>
            <p14:sldId id="272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B9A2-EF01-CE2C-6677-E3C90802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026" y="2843282"/>
            <a:ext cx="6815669" cy="1515533"/>
          </a:xfrm>
        </p:spPr>
        <p:txBody>
          <a:bodyPr/>
          <a:lstStyle/>
          <a:p>
            <a:r>
              <a:rPr lang="en-US" dirty="0"/>
              <a:t>Portfolio </a:t>
            </a:r>
            <a:br>
              <a:rPr lang="en-US" dirty="0"/>
            </a:br>
            <a:r>
              <a:rPr lang="en-US" dirty="0"/>
              <a:t>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6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8506D-2933-879B-BEEF-0FDC8BDC2F33}"/>
              </a:ext>
            </a:extLst>
          </p:cNvPr>
          <p:cNvSpPr txBox="1"/>
          <p:nvPr/>
        </p:nvSpPr>
        <p:spPr>
          <a:xfrm>
            <a:off x="866274" y="837398"/>
            <a:ext cx="252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1B5B-9226-158F-B78F-27E591526D2F}"/>
              </a:ext>
            </a:extLst>
          </p:cNvPr>
          <p:cNvSpPr txBox="1"/>
          <p:nvPr/>
        </p:nvSpPr>
        <p:spPr>
          <a:xfrm>
            <a:off x="1260908" y="1882459"/>
            <a:ext cx="9837019" cy="445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37384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your portfolio site an opportunity to impress them by applying elements above and maintaining them with regular updates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portfolio website is a</a:t>
            </a:r>
            <a:r>
              <a:rPr lang="en-US" sz="24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one-of-a-kind way to display your work and introduce yourself to others</a:t>
            </a: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functions as an everlasting platform for your projects, research studies, and biographical information.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portfolio website is an efficient and simple tool to collect all the best works you made as a professional and put it in one place to show everyone.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your own portfolio website may become like building your own workshop 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94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4D2B0-CE50-E570-1091-EF74A59D6B83}"/>
              </a:ext>
            </a:extLst>
          </p:cNvPr>
          <p:cNvSpPr txBox="1"/>
          <p:nvPr/>
        </p:nvSpPr>
        <p:spPr>
          <a:xfrm>
            <a:off x="981777" y="1010653"/>
            <a:ext cx="385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google - Wikipedia">
            <a:extLst>
              <a:ext uri="{FF2B5EF4-FFF2-40B4-BE49-F238E27FC236}">
                <a16:creationId xmlns:a16="http://schemas.microsoft.com/office/drawing/2014/main" id="{966EE89E-5304-EE73-790E-2B6A3404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68" y="3997995"/>
            <a:ext cx="2496954" cy="84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D6BF0-0159-C7C0-9E0A-F8A2D772D372}"/>
              </a:ext>
            </a:extLst>
          </p:cNvPr>
          <p:cNvSpPr txBox="1"/>
          <p:nvPr/>
        </p:nvSpPr>
        <p:spPr>
          <a:xfrm>
            <a:off x="1347537" y="2114527"/>
            <a:ext cx="9009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Portfolio  Website 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https://www.researchgate.net/publication/272451538_The_benefits_and_development_of_a_personal_portfolio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5A572-E81C-3C39-CBD1-914782CB09B4}"/>
              </a:ext>
            </a:extLst>
          </p:cNvPr>
          <p:cNvSpPr txBox="1"/>
          <p:nvPr/>
        </p:nvSpPr>
        <p:spPr>
          <a:xfrm>
            <a:off x="1347536" y="4170258"/>
            <a:ext cx="54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8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C055A-CD95-747D-03DE-19C92FDAF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t="7619" r="4566" b="6666"/>
          <a:stretch/>
        </p:blipFill>
        <p:spPr>
          <a:xfrm>
            <a:off x="1363825" y="1278293"/>
            <a:ext cx="9464350" cy="4935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27B276-8CC4-9772-66C3-C3B875ABE3EF}"/>
              </a:ext>
            </a:extLst>
          </p:cNvPr>
          <p:cNvSpPr txBox="1"/>
          <p:nvPr/>
        </p:nvSpPr>
        <p:spPr>
          <a:xfrm>
            <a:off x="737118" y="662473"/>
            <a:ext cx="348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523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870C56-28D0-5120-C17A-1B2B205D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0" y="1107009"/>
            <a:ext cx="10804849" cy="5125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20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2102D-B28D-F1FE-9C2C-9AFFB4F1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67" y="839755"/>
            <a:ext cx="10549377" cy="4655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38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EE1DD-0B24-7A29-C590-446147EE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29" y="1265226"/>
            <a:ext cx="9232662" cy="4327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24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74955-4651-62ED-3E5E-ABBF1F42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91" y="1046515"/>
            <a:ext cx="10167547" cy="4764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58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hank You Images – Browse 207,517 Stock Photos, Vectors, and Video | Adobe  Stock">
            <a:extLst>
              <a:ext uri="{FF2B5EF4-FFF2-40B4-BE49-F238E27FC236}">
                <a16:creationId xmlns:a16="http://schemas.microsoft.com/office/drawing/2014/main" id="{E2C76EC1-F52C-263E-6A53-AE96833B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5" y="617219"/>
            <a:ext cx="10899709" cy="56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D127C-079F-9D66-A15B-274D9062A7C5}"/>
              </a:ext>
            </a:extLst>
          </p:cNvPr>
          <p:cNvSpPr txBox="1"/>
          <p:nvPr/>
        </p:nvSpPr>
        <p:spPr>
          <a:xfrm>
            <a:off x="2608446" y="2877953"/>
            <a:ext cx="10039149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b="1" dirty="0"/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Roll No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CS2026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:   CSE SY(B.TECH)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HTML and CSS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Title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Personal Portfolio Website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Vighnesh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Pawar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Guide Name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R.Mali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84D43-ACF7-51A7-CFC8-9FCB1F9CA71B}"/>
              </a:ext>
            </a:extLst>
          </p:cNvPr>
          <p:cNvSpPr txBox="1"/>
          <p:nvPr/>
        </p:nvSpPr>
        <p:spPr>
          <a:xfrm>
            <a:off x="2249102" y="1901023"/>
            <a:ext cx="7334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Loknete</a:t>
            </a:r>
            <a:r>
              <a:rPr lang="en-US" sz="20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000" kern="1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Hanmantrao</a:t>
            </a:r>
            <a:r>
              <a:rPr lang="en-US" sz="20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Patil charitable Trust, Vita</a:t>
            </a:r>
            <a:br>
              <a:rPr lang="en-US" sz="2000" kern="1200" dirty="0">
                <a:solidFill>
                  <a:srgbClr val="262626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</a:br>
            <a:r>
              <a:rPr lang="en-US" sz="2000" b="1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Adarsh Institute of Technology &amp; Research </a:t>
            </a:r>
            <a:r>
              <a:rPr lang="en-US" sz="2000" b="1" kern="12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centre</a:t>
            </a:r>
            <a:r>
              <a:rPr lang="en-US" sz="2000" b="1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Vita</a:t>
            </a:r>
            <a:br>
              <a:rPr lang="en-US" sz="2000" b="1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000" b="1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dept. of</a:t>
            </a:r>
            <a:br>
              <a:rPr lang="en-US" sz="2000" b="1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000" b="1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sz="20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Computer Science and Engineering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4A374-CC2D-144B-2C73-FBA02DB9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864" y="687185"/>
            <a:ext cx="1724928" cy="121383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D9C45C-925F-4534-FD70-E45BC3376690}"/>
              </a:ext>
            </a:extLst>
          </p:cNvPr>
          <p:cNvCxnSpPr/>
          <p:nvPr/>
        </p:nvCxnSpPr>
        <p:spPr>
          <a:xfrm>
            <a:off x="1097280" y="3224462"/>
            <a:ext cx="10077651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7F9BA6-CCD7-FF42-5AF1-EA73E21979B8}"/>
              </a:ext>
            </a:extLst>
          </p:cNvPr>
          <p:cNvSpPr txBox="1"/>
          <p:nvPr/>
        </p:nvSpPr>
        <p:spPr>
          <a:xfrm>
            <a:off x="1845645" y="1013679"/>
            <a:ext cx="6116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content: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734AC-3FB0-E05E-FA29-5AFE41578F8F}"/>
              </a:ext>
            </a:extLst>
          </p:cNvPr>
          <p:cNvSpPr txBox="1"/>
          <p:nvPr/>
        </p:nvSpPr>
        <p:spPr>
          <a:xfrm>
            <a:off x="1065999" y="1862140"/>
            <a:ext cx="6116854" cy="3610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Introduction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 Proposed System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 Block Diagram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4.  Advantages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5.  Disadvantages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6.  Conclusion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7.  Reference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8.  Thank 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6442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49391-E870-D35C-F6E4-6ED05F93CD70}"/>
              </a:ext>
            </a:extLst>
          </p:cNvPr>
          <p:cNvSpPr txBox="1"/>
          <p:nvPr/>
        </p:nvSpPr>
        <p:spPr>
          <a:xfrm>
            <a:off x="969746" y="773048"/>
            <a:ext cx="6116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89B95-9B7C-4A9B-CD51-1D70DE221FFA}"/>
              </a:ext>
            </a:extLst>
          </p:cNvPr>
          <p:cNvSpPr txBox="1"/>
          <p:nvPr/>
        </p:nvSpPr>
        <p:spPr>
          <a:xfrm>
            <a:off x="969746" y="1717762"/>
            <a:ext cx="9954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building a Personal Portfolio website which provides my own information .This website gives all my professional and some personal information . This website is used to solve  the problem that arrives while gathering the personal information and services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comprises of three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is an HTML file for creating markup of the application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CSS file is used to more styles to the website.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JS file is used to give proper functionality to the application through JavaScript.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3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69E66-B389-FD9A-6FCB-DE0A6D5D43B8}"/>
              </a:ext>
            </a:extLst>
          </p:cNvPr>
          <p:cNvSpPr txBox="1"/>
          <p:nvPr/>
        </p:nvSpPr>
        <p:spPr>
          <a:xfrm>
            <a:off x="750770" y="734122"/>
            <a:ext cx="4119613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C93A3-B27D-788C-7208-804FF9552F33}"/>
              </a:ext>
            </a:extLst>
          </p:cNvPr>
          <p:cNvSpPr txBox="1"/>
          <p:nvPr/>
        </p:nvSpPr>
        <p:spPr>
          <a:xfrm>
            <a:off x="1684421" y="2839453"/>
            <a:ext cx="3522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Details</a:t>
            </a:r>
          </a:p>
          <a:p>
            <a:pPr marL="342900" indent="-342900">
              <a:buAutoNum type="arabicPeriod" startAt="3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Skills Section</a:t>
            </a:r>
          </a:p>
          <a:p>
            <a:pPr marL="342900" indent="-342900">
              <a:buAutoNum type="arabicPeriod" startAt="5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Sections</a:t>
            </a:r>
          </a:p>
          <a:p>
            <a:pPr marL="342900" indent="-342900">
              <a:buAutoNum type="arabicPeriod" startAt="5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93CAC-F2AE-785E-831B-91C531E9F434}"/>
              </a:ext>
            </a:extLst>
          </p:cNvPr>
          <p:cNvSpPr txBox="1"/>
          <p:nvPr/>
        </p:nvSpPr>
        <p:spPr>
          <a:xfrm>
            <a:off x="2573153" y="1839681"/>
            <a:ext cx="352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Following Sections 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AB5431-B7F4-D8EC-04FE-E1281492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840" y="1729164"/>
            <a:ext cx="4230705" cy="412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6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5E17E18-58E1-1E9A-20B1-B12D61288CF1}"/>
              </a:ext>
            </a:extLst>
          </p:cNvPr>
          <p:cNvGrpSpPr/>
          <p:nvPr/>
        </p:nvGrpSpPr>
        <p:grpSpPr>
          <a:xfrm>
            <a:off x="4195013" y="1463039"/>
            <a:ext cx="5208870" cy="4424499"/>
            <a:chOff x="4647399" y="1266440"/>
            <a:chExt cx="5010553" cy="446709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710EB0-A437-2B83-B03B-D92B11A206F8}"/>
                </a:ext>
              </a:extLst>
            </p:cNvPr>
            <p:cNvSpPr/>
            <p:nvPr/>
          </p:nvSpPr>
          <p:spPr>
            <a:xfrm>
              <a:off x="6096000" y="2591602"/>
              <a:ext cx="1931469" cy="181676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 descr="jjjj">
              <a:extLst>
                <a:ext uri="{FF2B5EF4-FFF2-40B4-BE49-F238E27FC236}">
                  <a16:creationId xmlns:a16="http://schemas.microsoft.com/office/drawing/2014/main" id="{3BA8E875-9D2F-8844-ACF5-F4AE5DB31C55}"/>
                </a:ext>
              </a:extLst>
            </p:cNvPr>
            <p:cNvSpPr/>
            <p:nvPr/>
          </p:nvSpPr>
          <p:spPr>
            <a:xfrm>
              <a:off x="6221129" y="2702292"/>
              <a:ext cx="1690838" cy="159057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Portfolio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DA30AB-84BC-5FFB-9D18-4597C8B68DA3}"/>
                </a:ext>
              </a:extLst>
            </p:cNvPr>
            <p:cNvSpPr/>
            <p:nvPr/>
          </p:nvSpPr>
          <p:spPr>
            <a:xfrm>
              <a:off x="4803005" y="1812190"/>
              <a:ext cx="1511166" cy="12970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5569DD-A702-D05D-1C17-7E4F09BD02AE}"/>
                </a:ext>
              </a:extLst>
            </p:cNvPr>
            <p:cNvSpPr/>
            <p:nvPr/>
          </p:nvSpPr>
          <p:spPr>
            <a:xfrm>
              <a:off x="6958067" y="1266440"/>
              <a:ext cx="1511166" cy="12970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My Skills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ED05FB6-14C4-8AE7-019F-17E3AB24D982}"/>
                </a:ext>
              </a:extLst>
            </p:cNvPr>
            <p:cNvSpPr/>
            <p:nvPr/>
          </p:nvSpPr>
          <p:spPr>
            <a:xfrm>
              <a:off x="4647399" y="3788027"/>
              <a:ext cx="1511166" cy="12970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Home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279593-3208-564D-A1BE-89D4EB6DC14F}"/>
                </a:ext>
              </a:extLst>
            </p:cNvPr>
            <p:cNvSpPr/>
            <p:nvPr/>
          </p:nvSpPr>
          <p:spPr>
            <a:xfrm>
              <a:off x="6758677" y="4436529"/>
              <a:ext cx="1511166" cy="12970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C98200-EADA-1E65-4972-701E86EFB3FE}"/>
                </a:ext>
              </a:extLst>
            </p:cNvPr>
            <p:cNvSpPr/>
            <p:nvPr/>
          </p:nvSpPr>
          <p:spPr>
            <a:xfrm>
              <a:off x="8146786" y="2977816"/>
              <a:ext cx="1511166" cy="12970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8C1CD87-9E54-895B-D9B6-21A59B66CBF9}"/>
                </a:ext>
              </a:extLst>
            </p:cNvPr>
            <p:cNvSpPr/>
            <p:nvPr/>
          </p:nvSpPr>
          <p:spPr>
            <a:xfrm rot="20104857">
              <a:off x="6363296" y="1854067"/>
              <a:ext cx="527393" cy="368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B60CDD6C-4BDD-75AE-F99B-C9F361A3780C}"/>
                </a:ext>
              </a:extLst>
            </p:cNvPr>
            <p:cNvSpPr/>
            <p:nvPr/>
          </p:nvSpPr>
          <p:spPr>
            <a:xfrm rot="19431170">
              <a:off x="8368170" y="2410002"/>
              <a:ext cx="463011" cy="5171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7AD6363-064E-40F8-BDCC-CA5F8C2D1E1F}"/>
                </a:ext>
              </a:extLst>
            </p:cNvPr>
            <p:cNvSpPr/>
            <p:nvPr/>
          </p:nvSpPr>
          <p:spPr>
            <a:xfrm rot="8287796">
              <a:off x="8260218" y="4436529"/>
              <a:ext cx="469896" cy="492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54588942-73C5-0635-EC82-AD3444F7197E}"/>
                </a:ext>
              </a:extLst>
            </p:cNvPr>
            <p:cNvSpPr/>
            <p:nvPr/>
          </p:nvSpPr>
          <p:spPr>
            <a:xfrm rot="16675464">
              <a:off x="5123767" y="3215879"/>
              <a:ext cx="495865" cy="421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038B22AC-F719-AC6F-CFF6-CA4ABBC56C3B}"/>
                </a:ext>
              </a:extLst>
            </p:cNvPr>
            <p:cNvSpPr/>
            <p:nvPr/>
          </p:nvSpPr>
          <p:spPr>
            <a:xfrm rot="12501329">
              <a:off x="5999083" y="4730757"/>
              <a:ext cx="484855" cy="4911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3D975DE-E351-303E-3428-429465DCC8FF}"/>
              </a:ext>
            </a:extLst>
          </p:cNvPr>
          <p:cNvSpPr txBox="1"/>
          <p:nvPr/>
        </p:nvSpPr>
        <p:spPr>
          <a:xfrm>
            <a:off x="943275" y="1058779"/>
            <a:ext cx="372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:</a:t>
            </a:r>
            <a:endParaRPr lang="en-IN" sz="36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2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13DEC-1892-142A-B498-CCEF82503579}"/>
              </a:ext>
            </a:extLst>
          </p:cNvPr>
          <p:cNvSpPr txBox="1"/>
          <p:nvPr/>
        </p:nvSpPr>
        <p:spPr>
          <a:xfrm>
            <a:off x="1586203" y="1380930"/>
            <a:ext cx="849085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Software tools:</a:t>
            </a:r>
            <a:endParaRPr lang="en-IN" b="1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/>
              <a:t>Xampp</a:t>
            </a:r>
            <a:endParaRPr lang="en-I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4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18940B-AE73-C4AF-695F-B70C9920F830}"/>
              </a:ext>
            </a:extLst>
          </p:cNvPr>
          <p:cNvSpPr txBox="1"/>
          <p:nvPr/>
        </p:nvSpPr>
        <p:spPr>
          <a:xfrm>
            <a:off x="798896" y="750770"/>
            <a:ext cx="41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:</a:t>
            </a: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10DDE-F232-5F27-91BA-36AF443DA5D3}"/>
              </a:ext>
            </a:extLst>
          </p:cNvPr>
          <p:cNvSpPr txBox="1"/>
          <p:nvPr/>
        </p:nvSpPr>
        <p:spPr>
          <a:xfrm>
            <a:off x="1809550" y="1713297"/>
            <a:ext cx="8903368" cy="394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Gives you a chance to show off your creativity and personality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Shows that you’re a professional, which means employers and clients are more likely to trust you and your work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 Documentation to submit to reliable audiences or reviewers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the portfolio is a great way to demonstrate your personality and extracurricular interests and to showcase your creative side.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get easily access of  work  and contact information.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31290-3457-27C0-BB85-BBAB40F5731A}"/>
              </a:ext>
            </a:extLst>
          </p:cNvPr>
          <p:cNvSpPr txBox="1"/>
          <p:nvPr/>
        </p:nvSpPr>
        <p:spPr>
          <a:xfrm>
            <a:off x="750770" y="654518"/>
            <a:ext cx="340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:</a:t>
            </a: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EAA3F-B153-21A8-0790-75D548E8C898}"/>
              </a:ext>
            </a:extLst>
          </p:cNvPr>
          <p:cNvSpPr txBox="1"/>
          <p:nvPr/>
        </p:nvSpPr>
        <p:spPr>
          <a:xfrm>
            <a:off x="1369995" y="1713297"/>
            <a:ext cx="9452009" cy="389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3048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You have to maintain it.</a:t>
            </a:r>
          </a:p>
          <a:p>
            <a:pPr marL="342900" marR="3048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You have to pay fees </a:t>
            </a:r>
            <a:r>
              <a:rPr lang="en-US" sz="2400" dirty="0">
                <a:solidFill>
                  <a:srgbClr val="2828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</a:p>
          <a:p>
            <a:pPr marL="342900" marR="3048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There might be security breaches to consider (you don’t want your site to be hacked after all),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3048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2828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Making big changes to the site might be more complicated than you think.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professional portfolio requires constant updating to include the most current projects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232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217</TotalTime>
  <Words>533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Garamond</vt:lpstr>
      <vt:lpstr>Symbol</vt:lpstr>
      <vt:lpstr>Times New Roman</vt:lpstr>
      <vt:lpstr>Organic</vt:lpstr>
      <vt:lpstr>Portfolio 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 Website</dc:title>
  <dc:creator>Vighnesh Pawar</dc:creator>
  <cp:lastModifiedBy>Suraj Bansode</cp:lastModifiedBy>
  <cp:revision>21</cp:revision>
  <dcterms:created xsi:type="dcterms:W3CDTF">2022-12-05T13:07:56Z</dcterms:created>
  <dcterms:modified xsi:type="dcterms:W3CDTF">2023-06-22T04:23:47Z</dcterms:modified>
</cp:coreProperties>
</file>