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21"/>
  </p:notesMasterIdLst>
  <p:sldIdLst>
    <p:sldId id="316" r:id="rId2"/>
    <p:sldId id="317" r:id="rId3"/>
    <p:sldId id="318" r:id="rId4"/>
    <p:sldId id="319" r:id="rId5"/>
    <p:sldId id="320" r:id="rId6"/>
    <p:sldId id="321" r:id="rId7"/>
    <p:sldId id="322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23" r:id="rId16"/>
    <p:sldId id="324" r:id="rId17"/>
    <p:sldId id="326" r:id="rId18"/>
    <p:sldId id="327" r:id="rId19"/>
    <p:sldId id="32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4" autoAdjust="0"/>
    <p:restoredTop sz="94660"/>
  </p:normalViewPr>
  <p:slideViewPr>
    <p:cSldViewPr>
      <p:cViewPr varScale="1">
        <p:scale>
          <a:sx n="78" d="100"/>
          <a:sy n="78" d="100"/>
        </p:scale>
        <p:origin x="1685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3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8B554-F4C7-4859-8DF3-A37F265115A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1048733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73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3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96848-BB68-420C-A8F2-2D8EFA006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51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96848-BB68-420C-A8F2-2D8EFA0069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7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A435-9BBC-4D21-9783-81ED3A598E8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294C-EB59-45E4-B9AF-2C1CBF8D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9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A435-9BBC-4D21-9783-81ED3A598E8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294C-EB59-45E4-B9AF-2C1CBF8D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A435-9BBC-4D21-9783-81ED3A598E8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294C-EB59-45E4-B9AF-2C1CBF8D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58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A435-9BBC-4D21-9783-81ED3A598E8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294C-EB59-45E4-B9AF-2C1CBF8D83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8497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A435-9BBC-4D21-9783-81ED3A598E8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294C-EB59-45E4-B9AF-2C1CBF8D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13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A435-9BBC-4D21-9783-81ED3A598E8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294C-EB59-45E4-B9AF-2C1CBF8D83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722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A435-9BBC-4D21-9783-81ED3A598E8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294C-EB59-45E4-B9AF-2C1CBF8D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08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A435-9BBC-4D21-9783-81ED3A598E8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294C-EB59-45E4-B9AF-2C1CBF8D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85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A435-9BBC-4D21-9783-81ED3A598E8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294C-EB59-45E4-B9AF-2C1CBF8D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A435-9BBC-4D21-9783-81ED3A598E8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294C-EB59-45E4-B9AF-2C1CBF8D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1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A435-9BBC-4D21-9783-81ED3A598E8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294C-EB59-45E4-B9AF-2C1CBF8D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0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A435-9BBC-4D21-9783-81ED3A598E8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294C-EB59-45E4-B9AF-2C1CBF8D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3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A435-9BBC-4D21-9783-81ED3A598E8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294C-EB59-45E4-B9AF-2C1CBF8D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1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A435-9BBC-4D21-9783-81ED3A598E8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294C-EB59-45E4-B9AF-2C1CBF8D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4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A435-9BBC-4D21-9783-81ED3A598E8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294C-EB59-45E4-B9AF-2C1CBF8D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2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A435-9BBC-4D21-9783-81ED3A598E8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294C-EB59-45E4-B9AF-2C1CBF8D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6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A435-9BBC-4D21-9783-81ED3A598E8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294C-EB59-45E4-B9AF-2C1CBF8D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6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7FEA435-9BBC-4D21-9783-81ED3A598E8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886294C-EB59-45E4-B9AF-2C1CBF8D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77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  <p:sldLayoutId id="2147483972" r:id="rId14"/>
    <p:sldLayoutId id="2147483973" r:id="rId15"/>
    <p:sldLayoutId id="2147483974" r:id="rId16"/>
    <p:sldLayoutId id="21474839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152400" y="1447800"/>
            <a:ext cx="8534400" cy="2971800"/>
          </a:xfrm>
        </p:spPr>
        <p:txBody>
          <a:bodyPr>
            <a:normAutofit/>
          </a:bodyPr>
          <a:lstStyle/>
          <a:p>
            <a:pPr algn="ctr"/>
            <a:r>
              <a:rPr lang="en-US" sz="7200" b="1" u="sng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ernard MT Condensed" pitchFamily="18" charset="0"/>
                <a:cs typeface="Times New Roman" pitchFamily="18" charset="0"/>
              </a:rPr>
              <a:t> Food Ordering </a:t>
            </a:r>
            <a:br>
              <a:rPr lang="en-US" sz="7200" b="1" u="sng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ernard MT Condensed" pitchFamily="18" charset="0"/>
                <a:cs typeface="Times New Roman" pitchFamily="18" charset="0"/>
              </a:rPr>
            </a:br>
            <a:r>
              <a:rPr lang="en-US" sz="7200" b="1" u="sng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ernard MT Condensed" pitchFamily="18" charset="0"/>
                <a:cs typeface="Times New Roman" pitchFamily="18" charset="0"/>
              </a:rPr>
              <a:t>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4EF0-2BBA-613C-390E-5C53986D3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6554867" cy="1524000"/>
          </a:xfrm>
        </p:spPr>
        <p:txBody>
          <a:bodyPr/>
          <a:lstStyle/>
          <a:p>
            <a:r>
              <a:rPr lang="en-IN" dirty="0" err="1"/>
              <a:t>REgistration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C39ACF-5E00-F719-5BBB-8DFC8905B6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6936606" cy="419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280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B5F0-6AB4-A0CA-A7F1-2416BE605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6554867" cy="1524000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dirty="0"/>
              <a:t>Home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7E94C-BAF9-58DD-DD75-6FDEDE9F6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30477"/>
            <a:ext cx="7182492" cy="4559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074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A789-C217-7081-6796-5C9E6EF9A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6554867" cy="1524000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dirty="0"/>
              <a:t>Menu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8B72CC-2D2E-96A6-73FB-DA98B4648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59" y="2133600"/>
            <a:ext cx="7315882" cy="4060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417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9F6A-8F3C-D0B5-6A6E-5C334B01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6554867" cy="1524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Order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982A0E-50B8-C797-7A98-5B99BC5425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308684" cy="38614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272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EAE29-6859-91AA-D4F7-C66F6AEA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57200"/>
            <a:ext cx="6554867" cy="1524000"/>
          </a:xfrm>
        </p:spPr>
        <p:txBody>
          <a:bodyPr/>
          <a:lstStyle/>
          <a:p>
            <a:r>
              <a:rPr lang="en-IN" dirty="0"/>
              <a:t>Review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592C05-2F44-B453-228E-44C1B2543D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7419725" cy="41557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91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4343400" cy="914400"/>
          </a:xfrm>
        </p:spPr>
        <p:txBody>
          <a:bodyPr>
            <a:normAutofit/>
          </a:bodyPr>
          <a:lstStyle/>
          <a:p>
            <a:r>
              <a:rPr lang="en-US" sz="4000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Advantages :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4" name="Content Placeholder 4"/>
          <p:cNvSpPr>
            <a:spLocks noGrp="1"/>
          </p:cNvSpPr>
          <p:nvPr>
            <p:ph idx="1"/>
          </p:nvPr>
        </p:nvSpPr>
        <p:spPr>
          <a:xfrm>
            <a:off x="304800" y="1127089"/>
            <a:ext cx="8686801" cy="5692391"/>
          </a:xfrm>
        </p:spPr>
        <p:txBody>
          <a:bodyPr>
            <a:normAutofit/>
          </a:bodyPr>
          <a:lstStyle/>
          <a:p>
            <a:pPr marL="0" lvl="0" indent="0">
              <a:buClr>
                <a:schemeClr val="tx1"/>
              </a:buClr>
              <a:buNone/>
            </a:pPr>
            <a:r>
              <a:rPr lang="en-US" sz="2800" dirty="0">
                <a:solidFill>
                  <a:schemeClr val="bg1"/>
                </a:solidFill>
              </a:rPr>
              <a:t> 1.Makes the ordering process easier.</a:t>
            </a:r>
          </a:p>
          <a:p>
            <a:pPr marL="0" lvl="0" indent="0">
              <a:buClr>
                <a:schemeClr val="tx1"/>
              </a:buClr>
              <a:buNone/>
            </a:pPr>
            <a:r>
              <a:rPr lang="en-US" sz="2800" dirty="0">
                <a:solidFill>
                  <a:schemeClr val="bg1"/>
                </a:solidFill>
              </a:rPr>
              <a:t> 2.Efficient customer and order management.</a:t>
            </a:r>
          </a:p>
          <a:p>
            <a:pPr marL="0" lvl="0" indent="0">
              <a:buClr>
                <a:schemeClr val="tx1"/>
              </a:buClr>
              <a:buNone/>
            </a:pPr>
            <a:r>
              <a:rPr lang="en-US" sz="2800" dirty="0">
                <a:solidFill>
                  <a:schemeClr val="bg1"/>
                </a:solidFill>
              </a:rPr>
              <a:t> 3.Free and cheap marketing.</a:t>
            </a:r>
          </a:p>
          <a:p>
            <a:pPr marL="0" lvl="0" indent="0">
              <a:buClr>
                <a:schemeClr val="tx1"/>
              </a:buClr>
              <a:buNone/>
            </a:pPr>
            <a:r>
              <a:rPr lang="en-US" sz="2800" dirty="0">
                <a:solidFill>
                  <a:schemeClr val="bg1"/>
                </a:solidFill>
              </a:rPr>
              <a:t> 4.Better customer data.</a:t>
            </a:r>
          </a:p>
          <a:p>
            <a:pPr marL="0" lvl="0" indent="0">
              <a:buClr>
                <a:schemeClr val="tx1"/>
              </a:buClr>
              <a:buNone/>
            </a:pPr>
            <a:r>
              <a:rPr lang="en-US" sz="2800" dirty="0">
                <a:solidFill>
                  <a:schemeClr val="bg1"/>
                </a:solidFill>
              </a:rPr>
              <a:t> 5.Its fast, easy and comfortable</a:t>
            </a:r>
          </a:p>
          <a:p>
            <a:pPr marL="0" lvl="0" indent="0">
              <a:buClr>
                <a:schemeClr val="tx1"/>
              </a:buClr>
              <a:buNone/>
            </a:pPr>
            <a:r>
              <a:rPr lang="en-US" sz="2800" dirty="0">
                <a:solidFill>
                  <a:schemeClr val="bg1"/>
                </a:solidFill>
              </a:rPr>
              <a:t> 6.No commission to pay.</a:t>
            </a:r>
          </a:p>
          <a:p>
            <a:pPr marL="0" lvl="0" indent="0">
              <a:buClr>
                <a:schemeClr val="tx1"/>
              </a:buClr>
              <a:buNone/>
            </a:pPr>
            <a:r>
              <a:rPr lang="en-US" sz="2800" dirty="0">
                <a:solidFill>
                  <a:schemeClr val="bg1"/>
                </a:solidFill>
              </a:rPr>
              <a:t> 7.Reduces error.</a:t>
            </a:r>
          </a:p>
          <a:p>
            <a:pPr marL="0" lvl="0" indent="0">
              <a:buClr>
                <a:schemeClr val="tx1"/>
              </a:buClr>
              <a:buNone/>
            </a:pP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</a:rPr>
              <a:t> 8.Live order tracking.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48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48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48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48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48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048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48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048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3" grpId="0"/>
      <p:bldP spid="104863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3"/>
          <p:cNvSpPr>
            <a:spLocks noGrp="1"/>
          </p:cNvSpPr>
          <p:nvPr>
            <p:ph type="title"/>
          </p:nvPr>
        </p:nvSpPr>
        <p:spPr>
          <a:xfrm>
            <a:off x="152400" y="152400"/>
            <a:ext cx="4495800" cy="80803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4000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048636" name="Content Placeholder 4"/>
          <p:cNvSpPr>
            <a:spLocks noGrp="1"/>
          </p:cNvSpPr>
          <p:nvPr>
            <p:ph idx="1"/>
          </p:nvPr>
        </p:nvSpPr>
        <p:spPr>
          <a:xfrm>
            <a:off x="152400" y="1295400"/>
            <a:ext cx="7696200" cy="24225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Cambria Math"/>
                <a:ea typeface="Times New Roman"/>
                <a:cs typeface="Cambria Math"/>
              </a:rPr>
              <a:t>  </a:t>
            </a:r>
            <a:r>
              <a:rPr lang="en-US" sz="2800" dirty="0">
                <a:solidFill>
                  <a:schemeClr val="bg1"/>
                </a:solidFill>
                <a:latin typeface="Cambria Math"/>
                <a:ea typeface="Times New Roman"/>
                <a:cs typeface="Cambria Math"/>
              </a:rPr>
              <a:t>1.Food  may get cold.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  <a:latin typeface="Cambria Math"/>
                <a:ea typeface="Times New Roman"/>
                <a:cs typeface="Cambria Math"/>
              </a:rPr>
              <a:t>  2.Chance of technical problem in system.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  <a:latin typeface="Cambria Math"/>
                <a:ea typeface="Times New Roman"/>
                <a:cs typeface="Cambria Math"/>
              </a:rPr>
              <a:t>  3.delay food deliver.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48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48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48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5" grpId="0"/>
      <p:bldP spid="104863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F867B0-7871-75E8-073B-1338F031A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7620000" cy="35814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  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 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sz="3600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 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to making order easily</a:t>
            </a:r>
            <a:br>
              <a:rPr lang="en-US" sz="2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2.Helps to deliver order.</a:t>
            </a:r>
            <a:br>
              <a:rPr lang="en-US" sz="2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3.Help to book order.</a:t>
            </a:r>
            <a:br>
              <a:rPr lang="en-US" sz="2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4.No limitations in payment options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rgbClr val="FF0000"/>
                </a:solidFill>
              </a:rPr>
            </a:br>
            <a:br>
              <a:rPr lang="en-US" sz="2400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sz="2400" dirty="0"/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2"/>
          <p:cNvSpPr>
            <a:spLocks noGrp="1"/>
          </p:cNvSpPr>
          <p:nvPr>
            <p:ph type="title"/>
          </p:nvPr>
        </p:nvSpPr>
        <p:spPr>
          <a:xfrm>
            <a:off x="-685800" y="192593"/>
            <a:ext cx="44958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</a:t>
            </a:r>
            <a:br>
              <a:rPr lang="en-US" dirty="0"/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4000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048640" name="Content Placeholder 3"/>
          <p:cNvSpPr>
            <a:spLocks noGrp="1"/>
          </p:cNvSpPr>
          <p:nvPr>
            <p:ph idx="1"/>
          </p:nvPr>
        </p:nvSpPr>
        <p:spPr>
          <a:xfrm>
            <a:off x="381000" y="1283110"/>
            <a:ext cx="8610600" cy="5334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Google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2.Wikipedia.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3.Youtube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800100" y="1600200"/>
            <a:ext cx="7543800" cy="3200400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Bernard MT Condensed" pitchFamily="18" charset="0"/>
              </a:rPr>
              <a:t>      </a:t>
            </a:r>
            <a:r>
              <a:rPr lang="en-US" sz="72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ernard MT Condensed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ctrTitle"/>
          </p:nvPr>
        </p:nvSpPr>
        <p:spPr>
          <a:xfrm>
            <a:off x="266700" y="1371600"/>
            <a:ext cx="8534400" cy="6019800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Loknete Hanmantrao Patil charitable Trust, Vita</a:t>
            </a:r>
            <a:br>
              <a:rPr lang="en-US" sz="2000" dirty="0"/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Adarsh Institute of Technology &amp; Research centre, Vita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  <a:br>
              <a:rPr lang="en-US" sz="2800" b="1" dirty="0"/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Roll No  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CS2017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:   CSE SY(B.TECH)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Name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HTML and CSS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Title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Food Order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Mr. Suraj Appa Bansode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Name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S.R.Mali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2]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A.H.Pudale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en-US" dirty="0"/>
          </a:p>
        </p:txBody>
      </p:sp>
      <p:pic>
        <p:nvPicPr>
          <p:cNvPr id="209715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52400"/>
            <a:ext cx="2057400" cy="1447801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4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457200" y="-17585"/>
            <a:ext cx="7010400" cy="1280890"/>
          </a:xfrm>
        </p:spPr>
        <p:txBody>
          <a:bodyPr>
            <a:normAutofit/>
          </a:bodyPr>
          <a:lstStyle/>
          <a:p>
            <a:r>
              <a:rPr lang="en-US" sz="3600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048626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305800" cy="561619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 Introduction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2.  Existing System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3.  Proposed System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4.  Block Diagram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5.  Advantages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6.  Disadvantages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7.  Application Areas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8.  Conclusion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9.  Reference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10.  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8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48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48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48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48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48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48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48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48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48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5" grpId="0"/>
      <p:bldP spid="104862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457200" y="-142970"/>
            <a:ext cx="6934200" cy="1280890"/>
          </a:xfrm>
        </p:spPr>
        <p:txBody>
          <a:bodyPr>
            <a:normAutofit/>
          </a:bodyPr>
          <a:lstStyle/>
          <a:p>
            <a:pPr algn="l"/>
            <a:r>
              <a:rPr lang="en-US" sz="3600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1048628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382000" cy="54102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This project aims at building a website that is designed for the food orders. It is an online website which is widely used to maintain several activities of the hotel and restaurant.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1.To store data.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2.Control orders and services.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3.Billing.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4.Control staff and their shifts.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5.Requirements of staff.</a:t>
            </a:r>
          </a:p>
          <a:p>
            <a:pPr marL="0" indent="0">
              <a:buNone/>
            </a:pPr>
            <a:r>
              <a:rPr lang="en-US" sz="2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 marL="0" indent="0">
              <a:buNone/>
            </a:pPr>
            <a:endParaRPr lang="en-US" sz="26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48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48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48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48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48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048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48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7" grpId="0"/>
      <p:bldP spid="104862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7239000" cy="5410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3600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Existing System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1. Customer should visit the location or  </a:t>
            </a:r>
            <a:br>
              <a:rPr lang="en-US" sz="2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place          </a:t>
            </a:r>
            <a:br>
              <a:rPr lang="en-US" sz="2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2. Time as well as physical work require.</a:t>
            </a:r>
            <a:br>
              <a:rPr lang="en-US" sz="2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3. Traditional way of payment- cash mode</a:t>
            </a:r>
            <a:br>
              <a:rPr lang="en-US" sz="2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4.Offline cash is only</a:t>
            </a:r>
            <a:br>
              <a:rPr lang="en-US" sz="2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5.Not efficient. 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 rot="10800000" flipV="1">
            <a:off x="184220" y="304800"/>
            <a:ext cx="8305800" cy="43434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3600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More efficient.</a:t>
            </a:r>
            <a:br>
              <a:rPr lang="en-US" sz="24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2. Multiple choice.</a:t>
            </a:r>
            <a:br>
              <a:rPr lang="en-US" sz="24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3. Secure data. </a:t>
            </a:r>
            <a:br>
              <a:rPr lang="en-US" sz="24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4.Paper work reduces.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22" b="32222"/>
          <a:stretch/>
        </p:blipFill>
        <p:spPr>
          <a:xfrm>
            <a:off x="4372728" y="3276600"/>
            <a:ext cx="4771272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-152400" y="-152400"/>
            <a:ext cx="8229600" cy="58674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r>
              <a:rPr lang="en-US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/>
            </a:br>
            <a:br>
              <a:rPr lang="en-US" sz="4000" b="1" dirty="0"/>
            </a:br>
            <a:br>
              <a:rPr lang="en-US" sz="4000" b="1" dirty="0"/>
            </a:br>
            <a:br>
              <a:rPr lang="en-US" sz="4000" b="1" dirty="0"/>
            </a:br>
            <a:br>
              <a:rPr lang="en-US" sz="2700" dirty="0"/>
            </a:br>
            <a:r>
              <a:rPr lang="en-US" sz="2700" dirty="0"/>
              <a:t>         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83" y="1371600"/>
            <a:ext cx="8148234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180B-88D1-9D06-1C01-505532EA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81000"/>
            <a:ext cx="6554867" cy="1524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4DED57-038F-C994-FFDA-CB4C42B58C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6864350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574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BB7D-DAE0-ED76-7CC1-314DDEF5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81000"/>
            <a:ext cx="6554867" cy="1524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Login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967009-AAE8-CFC0-6100-B2DCDCB537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7433506" cy="3840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950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291</TotalTime>
  <Words>503</Words>
  <Application>Microsoft Office PowerPoint</Application>
  <PresentationFormat>On-screen Show (4:3)</PresentationFormat>
  <Paragraphs>53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Bernard MT Condensed</vt:lpstr>
      <vt:lpstr>Calibri</vt:lpstr>
      <vt:lpstr>Cambria Math</vt:lpstr>
      <vt:lpstr>Century Gothic</vt:lpstr>
      <vt:lpstr>Times New Roman</vt:lpstr>
      <vt:lpstr>Wingdings 3</vt:lpstr>
      <vt:lpstr>Slice</vt:lpstr>
      <vt:lpstr> Food Ordering  System</vt:lpstr>
      <vt:lpstr>              Loknete Hanmantrao Patil charitable Trust, Vita Adarsh Institute of Technology &amp; Research centre, Vita                                   dept. of                  Computer Science and Engineering            Roll No                 :   CS2017           Class                      :   CSE SY(B.TECH)           Domain Name     :   HTML and CSS           Seminar Title    :   Food Order           Student Name    :   Mr. Suraj Appa Bansode           Guide Name          :  1] Mr. S.R.Mali                                                   2]A.H.Pudale    </vt:lpstr>
      <vt:lpstr>Table of content:</vt:lpstr>
      <vt:lpstr>Introduction:</vt:lpstr>
      <vt:lpstr>   Existing System:     1. Customer should visit the location or           place               2. Time as well as physical work require.     3. Traditional way of payment- cash mode     4.Offline cash is only     5.Not efficient. </vt:lpstr>
      <vt:lpstr>Proposed System:    1. More efficient.     2. Multiple choice.     3. Secure data.      4.Paper work reduces.      </vt:lpstr>
      <vt:lpstr>    Block Diagram:                 </vt:lpstr>
      <vt:lpstr>Dashboard</vt:lpstr>
      <vt:lpstr>Login</vt:lpstr>
      <vt:lpstr>REgistration</vt:lpstr>
      <vt:lpstr>Home </vt:lpstr>
      <vt:lpstr>Menu</vt:lpstr>
      <vt:lpstr>Order</vt:lpstr>
      <vt:lpstr>Review</vt:lpstr>
      <vt:lpstr>Advantages :</vt:lpstr>
      <vt:lpstr>           Disadvantages :</vt:lpstr>
      <vt:lpstr>            Conclusion : 1.Helps to making order easily 2.Helps to deliver order. 3.Help to book order. 4.No limitations in payment options.          </vt:lpstr>
      <vt:lpstr>                          Reference :</vt:lpstr>
      <vt:lpstr>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Loknete Hanmantrao  Patil charitable Trust, Vita Adarsh Institute Of Technology</dc:title>
  <dc:creator>PL</dc:creator>
  <cp:lastModifiedBy>Suraj Bansode</cp:lastModifiedBy>
  <cp:revision>26</cp:revision>
  <dcterms:created xsi:type="dcterms:W3CDTF">2021-12-22T20:29:23Z</dcterms:created>
  <dcterms:modified xsi:type="dcterms:W3CDTF">2023-06-22T00:41:51Z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10ee5a937f004278884b240bc14998e6</vt:lpwstr>
  </property>
</Properties>
</file>