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61" r:id="rId5"/>
    <p:sldId id="262" r:id="rId6"/>
    <p:sldId id="259" r:id="rId7"/>
    <p:sldId id="273" r:id="rId8"/>
    <p:sldId id="274" r:id="rId9"/>
    <p:sldId id="271" r:id="rId10"/>
    <p:sldId id="278" r:id="rId11"/>
    <p:sldId id="279" r:id="rId12"/>
    <p:sldId id="280" r:id="rId13"/>
    <p:sldId id="263" r:id="rId14"/>
    <p:sldId id="277" r:id="rId15"/>
    <p:sldId id="266" r:id="rId16"/>
    <p:sldId id="26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3" autoAdjust="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0B075-2C87-42B8-9810-70C336C6012F}" type="datetimeFigureOut">
              <a:rPr lang="en-IN" smtClean="0"/>
              <a:pPr/>
              <a:t>23-11-2023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8C47D-C549-4268-8482-FF83B51076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7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4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7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5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8C47D-C549-4268-8482-FF83B510766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812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9812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0183"/>
            <a:ext cx="1366520" cy="509270"/>
          </a:xfrm>
          <a:custGeom>
            <a:avLst/>
            <a:gdLst/>
            <a:ahLst/>
            <a:cxnLst/>
            <a:rect l="l" t="t" r="r" b="b"/>
            <a:pathLst>
              <a:path w="1366520" h="509269">
                <a:moveTo>
                  <a:pt x="0" y="0"/>
                </a:moveTo>
                <a:lnTo>
                  <a:pt x="0" y="505840"/>
                </a:lnTo>
                <a:lnTo>
                  <a:pt x="1020241" y="509015"/>
                </a:lnTo>
                <a:lnTo>
                  <a:pt x="1120635" y="509015"/>
                </a:lnTo>
                <a:lnTo>
                  <a:pt x="1125270" y="504189"/>
                </a:lnTo>
                <a:lnTo>
                  <a:pt x="1126820" y="502665"/>
                </a:lnTo>
                <a:lnTo>
                  <a:pt x="1359408" y="270128"/>
                </a:lnTo>
                <a:lnTo>
                  <a:pt x="1366456" y="255730"/>
                </a:lnTo>
                <a:lnTo>
                  <a:pt x="1364694" y="248572"/>
                </a:lnTo>
                <a:lnTo>
                  <a:pt x="1359408" y="241426"/>
                </a:lnTo>
                <a:lnTo>
                  <a:pt x="1130261" y="12064"/>
                </a:lnTo>
                <a:lnTo>
                  <a:pt x="1125270" y="12064"/>
                </a:lnTo>
                <a:lnTo>
                  <a:pt x="1125270" y="7238"/>
                </a:lnTo>
                <a:lnTo>
                  <a:pt x="1120635" y="7238"/>
                </a:lnTo>
                <a:lnTo>
                  <a:pt x="1115822" y="2412"/>
                </a:lnTo>
                <a:lnTo>
                  <a:pt x="1020241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1598" y="2847238"/>
            <a:ext cx="5400802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028" y="1922145"/>
            <a:ext cx="7663942" cy="260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20358147-E-Learning-Website" TargetMode="External"/><Relationship Id="rId2" Type="http://schemas.openxmlformats.org/officeDocument/2006/relationships/hyperlink" Target="https://sktperfectdemo.com/themepack/e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telegram.me/dbatu_notes_bo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4999"/>
            <a:ext cx="1664208" cy="685801"/>
          </a:xfrm>
          <a:custGeom>
            <a:avLst/>
            <a:gdLst/>
            <a:ahLst/>
            <a:cxnLst/>
            <a:rect l="l" t="t" r="r" b="b"/>
            <a:pathLst>
              <a:path w="1369695" h="780414">
                <a:moveTo>
                  <a:pt x="0" y="0"/>
                </a:moveTo>
                <a:lnTo>
                  <a:pt x="0" y="779462"/>
                </a:lnTo>
                <a:lnTo>
                  <a:pt x="973950" y="780201"/>
                </a:lnTo>
                <a:lnTo>
                  <a:pt x="983596" y="779393"/>
                </a:lnTo>
                <a:lnTo>
                  <a:pt x="991487" y="777264"/>
                </a:lnTo>
                <a:lnTo>
                  <a:pt x="997622" y="774254"/>
                </a:lnTo>
                <a:lnTo>
                  <a:pt x="1002004" y="770803"/>
                </a:lnTo>
                <a:lnTo>
                  <a:pt x="1002004" y="766104"/>
                </a:lnTo>
                <a:lnTo>
                  <a:pt x="1006690" y="766104"/>
                </a:lnTo>
                <a:lnTo>
                  <a:pt x="1362456" y="410377"/>
                </a:lnTo>
                <a:lnTo>
                  <a:pt x="1367742" y="401808"/>
                </a:lnTo>
                <a:lnTo>
                  <a:pt x="1369504" y="391073"/>
                </a:lnTo>
                <a:lnTo>
                  <a:pt x="1367742" y="379480"/>
                </a:lnTo>
                <a:lnTo>
                  <a:pt x="1362456" y="368340"/>
                </a:lnTo>
                <a:lnTo>
                  <a:pt x="1006690" y="17185"/>
                </a:lnTo>
                <a:lnTo>
                  <a:pt x="1006690" y="12359"/>
                </a:lnTo>
                <a:lnTo>
                  <a:pt x="1002004" y="12359"/>
                </a:lnTo>
                <a:lnTo>
                  <a:pt x="997622" y="8981"/>
                </a:lnTo>
                <a:lnTo>
                  <a:pt x="991487" y="6009"/>
                </a:lnTo>
                <a:lnTo>
                  <a:pt x="983596" y="3893"/>
                </a:lnTo>
                <a:lnTo>
                  <a:pt x="973950" y="3088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2808" y="389889"/>
            <a:ext cx="6184392" cy="60490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01320" algn="ctr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Adarsh</a:t>
            </a:r>
            <a:r>
              <a:rPr sz="2000" spc="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sz="2000" spc="1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000" spc="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00050" algn="ctr">
              <a:lnSpc>
                <a:spcPct val="100000"/>
              </a:lnSpc>
            </a:pPr>
            <a:r>
              <a:rPr sz="2000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Centre,</a:t>
            </a:r>
            <a:r>
              <a:rPr sz="2000" spc="-4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0132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000" spc="3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2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2000" spc="2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1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</a:t>
            </a:r>
            <a:r>
              <a:rPr lang="en-US" sz="2000" spc="-1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401320" algn="ctr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</a:t>
            </a:r>
            <a:r>
              <a:rPr lang="en-US" sz="2000" spc="-1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465">
              <a:lnSpc>
                <a:spcPct val="100000"/>
              </a:lnSpc>
              <a:spcBef>
                <a:spcPts val="25"/>
              </a:spcBef>
            </a:pPr>
            <a:r>
              <a:rPr lang="en-IN" sz="15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  <a:r>
              <a:rPr sz="1500" b="1" spc="-8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1500" b="1" spc="-7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500" spc="-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760">
              <a:lnSpc>
                <a:spcPct val="100000"/>
              </a:lnSpc>
              <a:spcBef>
                <a:spcPts val="128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spc="-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“Course</a:t>
            </a:r>
            <a:r>
              <a:rPr sz="2800" spc="-5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800" spc="-114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760">
              <a:lnSpc>
                <a:spcPct val="100000"/>
              </a:lnSpc>
              <a:spcBef>
                <a:spcPts val="1285"/>
              </a:spcBef>
            </a:pPr>
            <a:r>
              <a:rPr lang="en-US" b="1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 </a:t>
            </a:r>
            <a:r>
              <a:rPr lang="en-US" sz="1700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973455" indent="-342900">
              <a:lnSpc>
                <a:spcPct val="100000"/>
              </a:lnSpc>
              <a:spcBef>
                <a:spcPts val="875"/>
              </a:spcBef>
              <a:buFont typeface="+mj-lt"/>
              <a:buAutoNum type="arabicPeriod"/>
            </a:pPr>
            <a:r>
              <a:rPr lang="en-US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Mr. Pranav Prabhakar </a:t>
            </a:r>
            <a:r>
              <a:rPr lang="en-US" spc="10" dirty="0" err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Mandale</a:t>
            </a:r>
            <a:r>
              <a:rPr lang="en-US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(CS3011)</a:t>
            </a:r>
          </a:p>
          <a:p>
            <a:pPr marL="342900" marR="973455" indent="-342900">
              <a:lnSpc>
                <a:spcPct val="100000"/>
              </a:lnSpc>
              <a:spcBef>
                <a:spcPts val="875"/>
              </a:spcBef>
              <a:buFont typeface="+mj-lt"/>
              <a:buAutoNum type="arabicPeriod"/>
            </a:pPr>
            <a:r>
              <a:rPr lang="en-US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Suraj Appa </a:t>
            </a:r>
            <a:r>
              <a:rPr lang="en-US" spc="10" dirty="0" err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Bansode</a:t>
            </a:r>
            <a:r>
              <a:rPr lang="en-US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(CS3012) </a:t>
            </a:r>
          </a:p>
          <a:p>
            <a:pPr marL="342900" marR="973455" indent="-342900">
              <a:lnSpc>
                <a:spcPct val="100000"/>
              </a:lnSpc>
              <a:spcBef>
                <a:spcPts val="875"/>
              </a:spcBef>
              <a:buFont typeface="+mj-lt"/>
              <a:buAutoNum type="arabicPeriod"/>
            </a:pPr>
            <a:r>
              <a:rPr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7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7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Saurabh Sadashiv Mali. </a:t>
            </a:r>
            <a:r>
              <a:rPr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CS3013</a:t>
            </a:r>
            <a:r>
              <a:rPr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973455" indent="-342900">
              <a:lnSpc>
                <a:spcPct val="100000"/>
              </a:lnSpc>
              <a:spcBef>
                <a:spcPts val="875"/>
              </a:spcBef>
              <a:buFont typeface="+mj-lt"/>
              <a:buAutoNum type="arabicPeriod"/>
            </a:pPr>
            <a:r>
              <a:rPr lang="en-US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Vighnesh </a:t>
            </a:r>
            <a:r>
              <a:rPr lang="en-US" dirty="0" err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Mashnu</a:t>
            </a:r>
            <a:r>
              <a:rPr lang="en-US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Pawar. (CS3014)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32485" algn="ctr">
              <a:lnSpc>
                <a:spcPct val="100000"/>
              </a:lnSpc>
              <a:spcBef>
                <a:spcPts val="785"/>
              </a:spcBef>
            </a:pPr>
            <a:r>
              <a:rPr sz="1700" b="1" spc="-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700" b="1" spc="-9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4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59155" algn="ctr">
              <a:lnSpc>
                <a:spcPct val="100000"/>
              </a:lnSpc>
              <a:spcBef>
                <a:spcPts val="815"/>
              </a:spcBef>
            </a:pPr>
            <a:r>
              <a:rPr sz="1700" spc="5" dirty="0">
                <a:solidFill>
                  <a:srgbClr val="6E3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2625">
              <a:lnSpc>
                <a:spcPct val="100000"/>
              </a:lnSpc>
              <a:spcBef>
                <a:spcPts val="1400"/>
              </a:spcBef>
            </a:pPr>
            <a:r>
              <a:rPr b="1" spc="-114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11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spc="-1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b="1" spc="-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19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b="1" spc="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spc="14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b="1" spc="12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spc="120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-24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</a:p>
          <a:p>
            <a:pPr marL="682625">
              <a:lnSpc>
                <a:spcPct val="100000"/>
              </a:lnSpc>
              <a:spcBef>
                <a:spcPts val="1400"/>
              </a:spcBef>
            </a:pPr>
            <a:r>
              <a:rPr lang="en-US" b="1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000" b="1" spc="15" dirty="0" err="1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US" sz="2000" b="1" spc="15" dirty="0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Miss. S. L. </a:t>
            </a:r>
            <a:r>
              <a:rPr lang="en-US" sz="2000" b="1" spc="15" dirty="0" err="1">
                <a:solidFill>
                  <a:srgbClr val="9F83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1664208" cy="1472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3152" y="228600"/>
            <a:ext cx="1450846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632" y="762000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lang="en-US" sz="3200" b="1" spc="-10" dirty="0">
                <a:solidFill>
                  <a:srgbClr val="252525"/>
                </a:solidFill>
              </a:rPr>
              <a:t>User Interface</a:t>
            </a:r>
            <a:endParaRPr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19" t="11778" r="3587" b="12689"/>
          <a:stretch/>
        </p:blipFill>
        <p:spPr>
          <a:xfrm>
            <a:off x="1219200" y="1600200"/>
            <a:ext cx="76200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0CBFF-9C2F-99DC-E8BB-68023A767783}"/>
              </a:ext>
            </a:extLst>
          </p:cNvPr>
          <p:cNvSpPr txBox="1"/>
          <p:nvPr/>
        </p:nvSpPr>
        <p:spPr>
          <a:xfrm>
            <a:off x="3733800" y="59055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 : Home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40" t="40367" r="2523" b="6422"/>
          <a:stretch/>
        </p:blipFill>
        <p:spPr>
          <a:xfrm>
            <a:off x="1523999" y="838200"/>
            <a:ext cx="62484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716" b="6866"/>
          <a:stretch/>
        </p:blipFill>
        <p:spPr>
          <a:xfrm>
            <a:off x="1481136" y="3200400"/>
            <a:ext cx="6334125" cy="2667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C6CB1A-9E70-2959-B74E-5235C5918A60}"/>
              </a:ext>
            </a:extLst>
          </p:cNvPr>
          <p:cNvSpPr txBox="1"/>
          <p:nvPr/>
        </p:nvSpPr>
        <p:spPr>
          <a:xfrm>
            <a:off x="35052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2 : Resources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0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2" t="15112" r="1112" b="7555"/>
          <a:stretch/>
        </p:blipFill>
        <p:spPr>
          <a:xfrm>
            <a:off x="1447800" y="762000"/>
            <a:ext cx="7391399" cy="308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697" b="5034"/>
          <a:stretch/>
        </p:blipFill>
        <p:spPr>
          <a:xfrm>
            <a:off x="1459523" y="3962400"/>
            <a:ext cx="7379676" cy="2015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47D24F-484E-45FC-E3EC-9DDC38B184E7}"/>
              </a:ext>
            </a:extLst>
          </p:cNvPr>
          <p:cNvSpPr txBox="1"/>
          <p:nvPr/>
        </p:nvSpPr>
        <p:spPr>
          <a:xfrm>
            <a:off x="3581400" y="6248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3 : Feedback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4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1524000" y="646331"/>
            <a:ext cx="47561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spcBef>
                <a:spcPts val="110"/>
              </a:spcBef>
            </a:pPr>
            <a:r>
              <a:rPr lang="en-US" sz="3200" b="1" dirty="0"/>
              <a:t>Future Scope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7CB1A-114B-A3A5-22E5-58B22D925BA3}"/>
              </a:ext>
            </a:extLst>
          </p:cNvPr>
          <p:cNvSpPr txBox="1"/>
          <p:nvPr/>
        </p:nvSpPr>
        <p:spPr>
          <a:xfrm>
            <a:off x="1905000" y="1676400"/>
            <a:ext cx="708660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Functionality.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Categorization and Tagging.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Mechanism.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1524000" y="646331"/>
            <a:ext cx="475615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spcBef>
                <a:spcPts val="110"/>
              </a:spcBef>
            </a:pPr>
            <a:r>
              <a:rPr lang="en-US" sz="3200" b="1" dirty="0"/>
              <a:t>Conclusion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42110-B932-15E1-EC25-1B0DA07781C1}"/>
              </a:ext>
            </a:extLst>
          </p:cNvPr>
          <p:cNvSpPr txBox="1"/>
          <p:nvPr/>
        </p:nvSpPr>
        <p:spPr>
          <a:xfrm>
            <a:off x="2101850" y="1600200"/>
            <a:ext cx="650875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Resource Hub.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Syllabus Repository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Section for Reference Materials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 Learning Resources.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Integration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Contribution Feature.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930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632" y="762000"/>
            <a:ext cx="388619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lang="en-US" sz="3200" b="1" spc="-10" dirty="0">
                <a:solidFill>
                  <a:srgbClr val="252525"/>
                </a:solidFill>
              </a:rPr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14464" y="1524000"/>
            <a:ext cx="4538736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lang="en-US" sz="2000" u="sng" spc="-50" dirty="0">
                <a:solidFill>
                  <a:srgbClr val="A42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https://ieeexplore.ieee.org/document/10142801</a:t>
            </a:r>
          </a:p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000" spc="-50" dirty="0">
                <a:solidFill>
                  <a:srgbClr val="A42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50" dirty="0">
                <a:solidFill>
                  <a:srgbClr val="A42F0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https://sktperfectdemo.com/themepack/elearning/</a:t>
            </a:r>
            <a:endParaRPr lang="en-US" sz="2000" spc="-50" dirty="0">
              <a:solidFill>
                <a:srgbClr val="A42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lang="en-US"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https://dribbble.com/shots/20358147-E-Learning-Website</a:t>
            </a:r>
            <a:endParaRPr lang="en-US" sz="2000" spc="-8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lang="en-US" sz="20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https://telegram.me/dbatu_notes_bot</a:t>
            </a:r>
            <a:endParaRPr lang="en-US" sz="2000" spc="-8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598" y="2847238"/>
            <a:ext cx="41160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THANK</a:t>
            </a:r>
            <a:r>
              <a:rPr spc="-25" dirty="0"/>
              <a:t> </a:t>
            </a:r>
            <a:r>
              <a:rPr spc="-5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475125" cy="413003"/>
          </a:xfrm>
          <a:custGeom>
            <a:avLst/>
            <a:gdLst/>
            <a:ahLst/>
            <a:cxnLst/>
            <a:rect l="l" t="t" r="r" b="b"/>
            <a:pathLst>
              <a:path w="1366520" h="509269">
                <a:moveTo>
                  <a:pt x="0" y="0"/>
                </a:moveTo>
                <a:lnTo>
                  <a:pt x="0" y="505840"/>
                </a:lnTo>
                <a:lnTo>
                  <a:pt x="1020241" y="509015"/>
                </a:lnTo>
                <a:lnTo>
                  <a:pt x="1120635" y="509015"/>
                </a:lnTo>
                <a:lnTo>
                  <a:pt x="1125270" y="504189"/>
                </a:lnTo>
                <a:lnTo>
                  <a:pt x="1126820" y="502665"/>
                </a:lnTo>
                <a:lnTo>
                  <a:pt x="1359408" y="270128"/>
                </a:lnTo>
                <a:lnTo>
                  <a:pt x="1366456" y="255730"/>
                </a:lnTo>
                <a:lnTo>
                  <a:pt x="1364694" y="248572"/>
                </a:lnTo>
                <a:lnTo>
                  <a:pt x="1359408" y="241426"/>
                </a:lnTo>
                <a:lnTo>
                  <a:pt x="1130261" y="12064"/>
                </a:lnTo>
                <a:lnTo>
                  <a:pt x="1125270" y="12064"/>
                </a:lnTo>
                <a:lnTo>
                  <a:pt x="1125270" y="7238"/>
                </a:lnTo>
                <a:lnTo>
                  <a:pt x="1120635" y="7238"/>
                </a:lnTo>
                <a:lnTo>
                  <a:pt x="1115822" y="2412"/>
                </a:lnTo>
                <a:lnTo>
                  <a:pt x="1020241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676400" y="1295400"/>
            <a:ext cx="400013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 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pc="-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F4C3B-41EF-73FD-A926-CDD4EEC2A469}"/>
              </a:ext>
            </a:extLst>
          </p:cNvPr>
          <p:cNvSpPr txBox="1"/>
          <p:nvPr/>
        </p:nvSpPr>
        <p:spPr>
          <a:xfrm>
            <a:off x="1676400" y="462158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519" y="685800"/>
            <a:ext cx="3581400" cy="492443"/>
          </a:xfrm>
        </p:spPr>
        <p:txBody>
          <a:bodyPr/>
          <a:lstStyle/>
          <a:p>
            <a:pPr algn="just"/>
            <a:r>
              <a:rPr lang="en-US" sz="3200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74390" y="1676400"/>
            <a:ext cx="7112410" cy="34290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time, there's a big need for study materials that are easy to get and of good quality for college students.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are making a website that all students can get study material.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download Previous Year Question papers, textbooks, mid-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 papers at one place.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645109"/>
            <a:ext cx="3657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750"/>
              </a:spcBef>
              <a:tabLst>
                <a:tab pos="299085" algn="l"/>
                <a:tab pos="299720" algn="l"/>
              </a:tabLst>
            </a:pPr>
            <a:r>
              <a:rPr lang="en-US" sz="3200" b="1" dirty="0"/>
              <a:t>Literature Survey 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70277"/>
              </p:ext>
            </p:extLst>
          </p:nvPr>
        </p:nvGraphicFramePr>
        <p:xfrm>
          <a:off x="533400" y="1905000"/>
          <a:ext cx="8428974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031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083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K.Swasha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College notes websites often provide well-structured note collections.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These websites can host notes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contributed by students from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around the world.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61999" y="6533184"/>
            <a:ext cx="577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D1D4DB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26872"/>
              </p:ext>
            </p:extLst>
          </p:nvPr>
        </p:nvGraphicFramePr>
        <p:xfrm>
          <a:off x="533400" y="685800"/>
          <a:ext cx="8458200" cy="5798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28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</a:t>
                      </a:r>
                    </a:p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sz="2000" b="0" i="0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Maheswari</a:t>
                      </a:r>
                      <a:r>
                        <a:rPr lang="en-US" sz="20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Collaboration tools for students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share and discuss notes.</a:t>
                      </a:r>
                    </a:p>
                    <a:p>
                      <a:pPr marL="342900" marR="0" lvl="0" indent="-34290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Students can choose notes that align with their learning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style.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79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Empowering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S.Steffie</a:t>
                      </a: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Gracia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sharing and access to college notes.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interface for students from all disciplines.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52578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3200" b="1" dirty="0"/>
              <a:t>Existing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752600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of the college notes website includes features such as user registration, login, and access to course-specific notes.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upload, download, and comment on notes.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design focuses on facilitating the sharing and retrieval of academic materials among students.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study material not available  in one platform.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there is more chance of distraction.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5801"/>
            <a:ext cx="3200400" cy="685799"/>
          </a:xfrm>
        </p:spPr>
        <p:txBody>
          <a:bodyPr/>
          <a:lstStyle/>
          <a:p>
            <a:pPr algn="just"/>
            <a:r>
              <a:rPr lang="en-US" sz="3200" b="1" dirty="0"/>
              <a:t>  Proposed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1524001"/>
            <a:ext cx="7010400" cy="41910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project is to create a user-friendly website Personalized to the needs of college students.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serve as a comprehensive repository of study materials.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project's main objective is to offer students efficient access to crucial study resources for academic success.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platform for all study material.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 provide notes, previous year question paper, soft copy of text book to students.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6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3886200" cy="609599"/>
          </a:xfrm>
        </p:spPr>
        <p:txBody>
          <a:bodyPr/>
          <a:lstStyle/>
          <a:p>
            <a:pPr algn="just"/>
            <a:r>
              <a:rPr lang="en-US" sz="3200" b="1" dirty="0"/>
              <a:t>Requirement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0" y="1600200"/>
            <a:ext cx="7391400" cy="4801314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RAM - 4GB.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Space - 256GB.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CPU - 2GHz or faster.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Architecture - 32-bit or 64-bit.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Operating System - Windows 10 or Above.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Languages 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HTML,CSS,Javascript,Bootstrap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IDE - Visual Studio code.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0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914400" y="1219200"/>
            <a:ext cx="8060501" cy="5486400"/>
            <a:chOff x="784123" y="1057765"/>
            <a:chExt cx="8160773" cy="5671454"/>
          </a:xfrm>
        </p:grpSpPr>
        <p:cxnSp>
          <p:nvCxnSpPr>
            <p:cNvPr id="64" name="Straight Connector 63"/>
            <p:cNvCxnSpPr>
              <a:endCxn id="20" idx="0"/>
            </p:cNvCxnSpPr>
            <p:nvPr/>
          </p:nvCxnSpPr>
          <p:spPr>
            <a:xfrm>
              <a:off x="4702278" y="4114800"/>
              <a:ext cx="0" cy="215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143568" y="3200400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957119" y="3215629"/>
              <a:ext cx="0" cy="899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87878" y="3200400"/>
              <a:ext cx="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437968" y="2368536"/>
              <a:ext cx="9832" cy="17462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</p:cNvCxnSpPr>
            <p:nvPr/>
          </p:nvCxnSpPr>
          <p:spPr>
            <a:xfrm>
              <a:off x="4790768" y="1514965"/>
              <a:ext cx="0" cy="494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876368" y="1057765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 services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93575" y="1786182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123" y="2514600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01348" y="2542403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Review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1" y="2535029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84091" y="2542403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Courses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16096" y="3486333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Fourth Year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2719" y="3492047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Third Year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8839" y="3486333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Year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4123" y="3444545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Year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87878" y="6272019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7878" y="5676985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Links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00168" y="4890295"/>
              <a:ext cx="1828800" cy="648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Year Question papers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00168" y="4288185"/>
              <a:ext cx="18288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Notes</a:t>
              </a:r>
            </a:p>
          </p:txBody>
        </p:sp>
        <p:cxnSp>
          <p:nvCxnSpPr>
            <p:cNvPr id="32" name="Straight Connector 31"/>
            <p:cNvCxnSpPr>
              <a:stCxn id="11" idx="2"/>
            </p:cNvCxnSpPr>
            <p:nvPr/>
          </p:nvCxnSpPr>
          <p:spPr>
            <a:xfrm>
              <a:off x="4807975" y="2243382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2"/>
            </p:cNvCxnSpPr>
            <p:nvPr/>
          </p:nvCxnSpPr>
          <p:spPr>
            <a:xfrm>
              <a:off x="4807975" y="2243382"/>
              <a:ext cx="0" cy="12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37968" y="2362582"/>
              <a:ext cx="6705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87878" y="2368536"/>
              <a:ext cx="0" cy="146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5943601" y="2368536"/>
              <a:ext cx="0" cy="166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143568" y="2362582"/>
              <a:ext cx="0" cy="1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37968" y="3200400"/>
              <a:ext cx="6705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37968" y="4114800"/>
              <a:ext cx="6705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itle 1"/>
          <p:cNvSpPr>
            <a:spLocks noGrp="1"/>
          </p:cNvSpPr>
          <p:nvPr>
            <p:ph type="ctrTitle"/>
          </p:nvPr>
        </p:nvSpPr>
        <p:spPr>
          <a:xfrm>
            <a:off x="1447800" y="482455"/>
            <a:ext cx="2574505" cy="984885"/>
          </a:xfrm>
        </p:spPr>
        <p:txBody>
          <a:bodyPr/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633</TotalTime>
  <Words>633</Words>
  <Application>Microsoft Office PowerPoint</Application>
  <PresentationFormat>On-screen Show (4:3)</PresentationFormat>
  <Paragraphs>137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Literature Survey </vt:lpstr>
      <vt:lpstr>PowerPoint Presentation</vt:lpstr>
      <vt:lpstr>Existing System</vt:lpstr>
      <vt:lpstr>  Proposed System </vt:lpstr>
      <vt:lpstr>Requirement Analysis </vt:lpstr>
      <vt:lpstr>System Design </vt:lpstr>
      <vt:lpstr>User Interface</vt:lpstr>
      <vt:lpstr>PowerPoint Presentation</vt:lpstr>
      <vt:lpstr>PowerPoint Presentation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aitrc</dc:creator>
  <cp:lastModifiedBy>Vighnesh Pawar</cp:lastModifiedBy>
  <cp:revision>69</cp:revision>
  <dcterms:created xsi:type="dcterms:W3CDTF">2023-08-24T10:28:22Z</dcterms:created>
  <dcterms:modified xsi:type="dcterms:W3CDTF">2023-11-23T13:39:26Z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2023-08-24T00:00:00Z</vt:filetime>
  </property>
</Properties>
</file>