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EDA Assignment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By Suraj Atkare</a:t>
            </a:r>
          </a:p>
          <a:p>
            <a:pPr algn="r"/>
            <a:r>
              <a:rPr lang="en-US" b="1" dirty="0"/>
              <a:t>Batch </a:t>
            </a:r>
            <a:r>
              <a:rPr lang="en-US" b="1" dirty="0" smtClean="0"/>
              <a:t>ID: 1970</a:t>
            </a:r>
          </a:p>
          <a:p>
            <a:pPr algn="r"/>
            <a:r>
              <a:rPr lang="en-US" b="1" dirty="0" smtClean="0"/>
              <a:t>Program: </a:t>
            </a:r>
            <a:r>
              <a:rPr lang="en-US" b="1" dirty="0" err="1"/>
              <a:t>upGrad</a:t>
            </a:r>
            <a:r>
              <a:rPr lang="en-US" b="1" dirty="0"/>
              <a:t> &amp; IIITB | Data Science Program - October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8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Time Series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5" y="1264555"/>
            <a:ext cx="6953250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5" y="3855355"/>
            <a:ext cx="96107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Time Series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1" y="1264555"/>
            <a:ext cx="697230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61" y="1264555"/>
            <a:ext cx="4941452" cy="206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1" y="3903787"/>
            <a:ext cx="6972300" cy="2506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961" y="4062453"/>
            <a:ext cx="4927599" cy="23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Time Series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3" y="1264555"/>
            <a:ext cx="6972300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03" y="1264555"/>
            <a:ext cx="4771831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03" y="3855355"/>
            <a:ext cx="6915150" cy="2581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02" y="3855355"/>
            <a:ext cx="4771831" cy="30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" y="1240491"/>
            <a:ext cx="7694779" cy="281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76" y="1218711"/>
            <a:ext cx="4103940" cy="2842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5" y="4054641"/>
            <a:ext cx="7563603" cy="2814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976" y="4072426"/>
            <a:ext cx="3805540" cy="27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8" y="1264555"/>
            <a:ext cx="7406443" cy="2722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46" y="1264555"/>
            <a:ext cx="3601453" cy="2670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98" y="4160155"/>
            <a:ext cx="7406443" cy="269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04" y="3934901"/>
            <a:ext cx="3769895" cy="29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5" y="1264555"/>
            <a:ext cx="7962317" cy="289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32" y="3533775"/>
            <a:ext cx="40671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Holt </a:t>
            </a:r>
            <a:r>
              <a:rPr lang="en-US" dirty="0"/>
              <a:t>Winters additive method is the best forecasting method in the smoothing technique </a:t>
            </a:r>
            <a:endParaRPr lang="en-US" dirty="0" smtClean="0"/>
          </a:p>
          <a:p>
            <a:r>
              <a:rPr lang="en-US" dirty="0" smtClean="0"/>
              <a:t>SARIMA </a:t>
            </a:r>
            <a:r>
              <a:rPr lang="en-US" dirty="0"/>
              <a:t>- Seasonal Autoregressive Integrated moving average is the best method in ARIMA set of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Mart is an online supergiant store that has worldwide operations. This store takes orders and delivers across the globe and deals with all the major product categories — consumer, corporate and home office.</a:t>
            </a:r>
          </a:p>
          <a:p>
            <a:endParaRPr lang="en-US" dirty="0"/>
          </a:p>
          <a:p>
            <a:r>
              <a:rPr lang="en-US" dirty="0"/>
              <a:t>As a sales manager for this store, you have to forecast the sales of the products for the next 6 months, so that you have a proper estimate and can plan your inventory and business processes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Global+Superstore+Data.csv' </a:t>
            </a:r>
            <a:r>
              <a:rPr lang="en-US" dirty="0"/>
              <a:t>contains all the </a:t>
            </a:r>
            <a:r>
              <a:rPr lang="en-US" dirty="0" smtClean="0"/>
              <a:t>information related to sales, profit, different markets and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609" y="5502152"/>
            <a:ext cx="9400391" cy="65959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provided has 3 segments, 7 different markets and 21 market-segment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035" b="2306"/>
          <a:stretch/>
        </p:blipFill>
        <p:spPr>
          <a:xfrm>
            <a:off x="282308" y="1703364"/>
            <a:ext cx="3976871" cy="2977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3" r="2629"/>
          <a:stretch/>
        </p:blipFill>
        <p:spPr>
          <a:xfrm>
            <a:off x="4172804" y="1764406"/>
            <a:ext cx="4020701" cy="2926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08" y="4692927"/>
            <a:ext cx="2584841" cy="1768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6727"/>
          <a:stretch/>
        </p:blipFill>
        <p:spPr>
          <a:xfrm>
            <a:off x="8197800" y="1764405"/>
            <a:ext cx="3994200" cy="36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601" y="1770634"/>
            <a:ext cx="2458319" cy="15195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"Coefficient of Variation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CoV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The coefficient of variation 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 nothing but the ratio of the standard deviation to mean for the data that it is being calculated for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For the calculated data it can be observed that APAC_Consumer is the most profitable market segment.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727"/>
          <a:stretch/>
        </p:blipFill>
        <p:spPr>
          <a:xfrm>
            <a:off x="6596597" y="1770634"/>
            <a:ext cx="5595403" cy="5087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9" y="1264555"/>
            <a:ext cx="3733800" cy="354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8" y="4800600"/>
            <a:ext cx="3724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0" y="1272488"/>
            <a:ext cx="9989720" cy="55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28" y="3692494"/>
            <a:ext cx="6504072" cy="3191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5" y="1264555"/>
            <a:ext cx="7334250" cy="24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Time Series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64555"/>
            <a:ext cx="721995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274455"/>
            <a:ext cx="9601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Time Series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3" y="1264555"/>
            <a:ext cx="7610475" cy="3019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3" y="4229100"/>
            <a:ext cx="9620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58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248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Verdana</vt:lpstr>
      <vt:lpstr>Wingdings 3</vt:lpstr>
      <vt:lpstr>Wisp</vt:lpstr>
      <vt:lpstr>Credit EDA Assignment </vt:lpstr>
      <vt:lpstr>Problem Statement</vt:lpstr>
      <vt:lpstr>Available Data</vt:lpstr>
      <vt:lpstr>Analysis</vt:lpstr>
      <vt:lpstr>Analysis</vt:lpstr>
      <vt:lpstr>Analysis</vt:lpstr>
      <vt:lpstr>Analysis</vt:lpstr>
      <vt:lpstr>Simple Time Series Methods</vt:lpstr>
      <vt:lpstr>Simple Time Series Methods</vt:lpstr>
      <vt:lpstr>Simple Time Series Methods</vt:lpstr>
      <vt:lpstr>Simple Time Series Methods</vt:lpstr>
      <vt:lpstr>Simple Time Series Methods</vt:lpstr>
      <vt:lpstr>Auto Regressive Methods</vt:lpstr>
      <vt:lpstr>Auto Regressive Methods</vt:lpstr>
      <vt:lpstr>Auto Regressive Methods</vt:lpstr>
      <vt:lpstr>Conclusion / Suggestions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Suraj Atkare</dc:creator>
  <cp:lastModifiedBy>Suraj Atkare</cp:lastModifiedBy>
  <cp:revision>11</cp:revision>
  <dcterms:created xsi:type="dcterms:W3CDTF">2021-12-28T16:49:51Z</dcterms:created>
  <dcterms:modified xsi:type="dcterms:W3CDTF">2022-05-23T10:39:26Z</dcterms:modified>
</cp:coreProperties>
</file>