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29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FD39A-7286-6E6F-C6BD-53C446C2AE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8155B1-0506-A824-C890-67D4D71E15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6039C1-B283-2AF5-4685-40938CF4D64D}"/>
              </a:ext>
            </a:extLst>
          </p:cNvPr>
          <p:cNvSpPr>
            <a:spLocks noGrp="1"/>
          </p:cNvSpPr>
          <p:nvPr>
            <p:ph type="dt" sz="half" idx="10"/>
          </p:nvPr>
        </p:nvSpPr>
        <p:spPr/>
        <p:txBody>
          <a:bodyPr/>
          <a:lstStyle/>
          <a:p>
            <a:fld id="{BBA0E973-6A37-4396-AE24-E2F5AF3F3717}" type="datetimeFigureOut">
              <a:rPr lang="en-IN" smtClean="0"/>
              <a:t>02-09-2024</a:t>
            </a:fld>
            <a:endParaRPr lang="en-IN"/>
          </a:p>
        </p:txBody>
      </p:sp>
      <p:sp>
        <p:nvSpPr>
          <p:cNvPr id="5" name="Footer Placeholder 4">
            <a:extLst>
              <a:ext uri="{FF2B5EF4-FFF2-40B4-BE49-F238E27FC236}">
                <a16:creationId xmlns:a16="http://schemas.microsoft.com/office/drawing/2014/main" id="{DE7CDA80-CCEC-8936-E64E-ED3E22BB99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4D311D-ACD0-9E58-D0EA-0900A58F05E6}"/>
              </a:ext>
            </a:extLst>
          </p:cNvPr>
          <p:cNvSpPr>
            <a:spLocks noGrp="1"/>
          </p:cNvSpPr>
          <p:nvPr>
            <p:ph type="sldNum" sz="quarter" idx="12"/>
          </p:nvPr>
        </p:nvSpPr>
        <p:spPr/>
        <p:txBody>
          <a:bodyPr/>
          <a:lstStyle/>
          <a:p>
            <a:fld id="{AB076435-3501-4407-B5EF-583F8A984A76}" type="slidenum">
              <a:rPr lang="en-IN" smtClean="0"/>
              <a:t>‹#›</a:t>
            </a:fld>
            <a:endParaRPr lang="en-IN"/>
          </a:p>
        </p:txBody>
      </p:sp>
    </p:spTree>
    <p:extLst>
      <p:ext uri="{BB962C8B-B14F-4D97-AF65-F5344CB8AC3E}">
        <p14:creationId xmlns:p14="http://schemas.microsoft.com/office/powerpoint/2010/main" val="1993286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35534-0FBB-50C7-2356-235820FA66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44C0CF-972C-6773-FF1F-084F6ED717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63E0F7-6A16-5F80-A3D7-68D9A85E8524}"/>
              </a:ext>
            </a:extLst>
          </p:cNvPr>
          <p:cNvSpPr>
            <a:spLocks noGrp="1"/>
          </p:cNvSpPr>
          <p:nvPr>
            <p:ph type="dt" sz="half" idx="10"/>
          </p:nvPr>
        </p:nvSpPr>
        <p:spPr/>
        <p:txBody>
          <a:bodyPr/>
          <a:lstStyle/>
          <a:p>
            <a:fld id="{BBA0E973-6A37-4396-AE24-E2F5AF3F3717}" type="datetimeFigureOut">
              <a:rPr lang="en-IN" smtClean="0"/>
              <a:t>02-09-2024</a:t>
            </a:fld>
            <a:endParaRPr lang="en-IN"/>
          </a:p>
        </p:txBody>
      </p:sp>
      <p:sp>
        <p:nvSpPr>
          <p:cNvPr id="5" name="Footer Placeholder 4">
            <a:extLst>
              <a:ext uri="{FF2B5EF4-FFF2-40B4-BE49-F238E27FC236}">
                <a16:creationId xmlns:a16="http://schemas.microsoft.com/office/drawing/2014/main" id="{28E6D016-D056-B527-2AF2-0AAA10884A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E0B9AE-3B1C-1019-3CC8-9DEC3E0B1A24}"/>
              </a:ext>
            </a:extLst>
          </p:cNvPr>
          <p:cNvSpPr>
            <a:spLocks noGrp="1"/>
          </p:cNvSpPr>
          <p:nvPr>
            <p:ph type="sldNum" sz="quarter" idx="12"/>
          </p:nvPr>
        </p:nvSpPr>
        <p:spPr/>
        <p:txBody>
          <a:bodyPr/>
          <a:lstStyle/>
          <a:p>
            <a:fld id="{AB076435-3501-4407-B5EF-583F8A984A76}" type="slidenum">
              <a:rPr lang="en-IN" smtClean="0"/>
              <a:t>‹#›</a:t>
            </a:fld>
            <a:endParaRPr lang="en-IN"/>
          </a:p>
        </p:txBody>
      </p:sp>
    </p:spTree>
    <p:extLst>
      <p:ext uri="{BB962C8B-B14F-4D97-AF65-F5344CB8AC3E}">
        <p14:creationId xmlns:p14="http://schemas.microsoft.com/office/powerpoint/2010/main" val="2778575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B18DD6-3BAF-430F-69F7-865EFE2344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0644C9-F7FC-E897-860A-660A02603C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C6366E-60B4-F8E6-1EF2-6237EA674243}"/>
              </a:ext>
            </a:extLst>
          </p:cNvPr>
          <p:cNvSpPr>
            <a:spLocks noGrp="1"/>
          </p:cNvSpPr>
          <p:nvPr>
            <p:ph type="dt" sz="half" idx="10"/>
          </p:nvPr>
        </p:nvSpPr>
        <p:spPr/>
        <p:txBody>
          <a:bodyPr/>
          <a:lstStyle/>
          <a:p>
            <a:fld id="{BBA0E973-6A37-4396-AE24-E2F5AF3F3717}" type="datetimeFigureOut">
              <a:rPr lang="en-IN" smtClean="0"/>
              <a:t>02-09-2024</a:t>
            </a:fld>
            <a:endParaRPr lang="en-IN"/>
          </a:p>
        </p:txBody>
      </p:sp>
      <p:sp>
        <p:nvSpPr>
          <p:cNvPr id="5" name="Footer Placeholder 4">
            <a:extLst>
              <a:ext uri="{FF2B5EF4-FFF2-40B4-BE49-F238E27FC236}">
                <a16:creationId xmlns:a16="http://schemas.microsoft.com/office/drawing/2014/main" id="{B5DB7782-321F-9FB8-30F0-C4E8E8080A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432B69-A5A0-FA4B-BBA9-19D9076C0D36}"/>
              </a:ext>
            </a:extLst>
          </p:cNvPr>
          <p:cNvSpPr>
            <a:spLocks noGrp="1"/>
          </p:cNvSpPr>
          <p:nvPr>
            <p:ph type="sldNum" sz="quarter" idx="12"/>
          </p:nvPr>
        </p:nvSpPr>
        <p:spPr/>
        <p:txBody>
          <a:bodyPr/>
          <a:lstStyle/>
          <a:p>
            <a:fld id="{AB076435-3501-4407-B5EF-583F8A984A76}" type="slidenum">
              <a:rPr lang="en-IN" smtClean="0"/>
              <a:t>‹#›</a:t>
            </a:fld>
            <a:endParaRPr lang="en-IN"/>
          </a:p>
        </p:txBody>
      </p:sp>
    </p:spTree>
    <p:extLst>
      <p:ext uri="{BB962C8B-B14F-4D97-AF65-F5344CB8AC3E}">
        <p14:creationId xmlns:p14="http://schemas.microsoft.com/office/powerpoint/2010/main" val="3511532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64413-E05C-452E-1EE4-31D1A6D0BC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C3F45A-8592-5338-9C8E-BC0113E8DD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B8558B-0C81-4893-C2DB-CE3EB33608CC}"/>
              </a:ext>
            </a:extLst>
          </p:cNvPr>
          <p:cNvSpPr>
            <a:spLocks noGrp="1"/>
          </p:cNvSpPr>
          <p:nvPr>
            <p:ph type="dt" sz="half" idx="10"/>
          </p:nvPr>
        </p:nvSpPr>
        <p:spPr/>
        <p:txBody>
          <a:bodyPr/>
          <a:lstStyle/>
          <a:p>
            <a:fld id="{BBA0E973-6A37-4396-AE24-E2F5AF3F3717}" type="datetimeFigureOut">
              <a:rPr lang="en-IN" smtClean="0"/>
              <a:t>02-09-2024</a:t>
            </a:fld>
            <a:endParaRPr lang="en-IN"/>
          </a:p>
        </p:txBody>
      </p:sp>
      <p:sp>
        <p:nvSpPr>
          <p:cNvPr id="5" name="Footer Placeholder 4">
            <a:extLst>
              <a:ext uri="{FF2B5EF4-FFF2-40B4-BE49-F238E27FC236}">
                <a16:creationId xmlns:a16="http://schemas.microsoft.com/office/drawing/2014/main" id="{6AE18ABB-248E-9862-609F-26284DEA82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27AD6C-852B-33A1-A9DD-BF4A95AE18A5}"/>
              </a:ext>
            </a:extLst>
          </p:cNvPr>
          <p:cNvSpPr>
            <a:spLocks noGrp="1"/>
          </p:cNvSpPr>
          <p:nvPr>
            <p:ph type="sldNum" sz="quarter" idx="12"/>
          </p:nvPr>
        </p:nvSpPr>
        <p:spPr/>
        <p:txBody>
          <a:bodyPr/>
          <a:lstStyle/>
          <a:p>
            <a:fld id="{AB076435-3501-4407-B5EF-583F8A984A76}" type="slidenum">
              <a:rPr lang="en-IN" smtClean="0"/>
              <a:t>‹#›</a:t>
            </a:fld>
            <a:endParaRPr lang="en-IN"/>
          </a:p>
        </p:txBody>
      </p:sp>
    </p:spTree>
    <p:extLst>
      <p:ext uri="{BB962C8B-B14F-4D97-AF65-F5344CB8AC3E}">
        <p14:creationId xmlns:p14="http://schemas.microsoft.com/office/powerpoint/2010/main" val="2002300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10DBB-CF18-676C-1E6F-A673638307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A09967-3F83-DDB1-C1F3-439F6EA8525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B588B2-B517-65AA-98E4-6DEB49EE3258}"/>
              </a:ext>
            </a:extLst>
          </p:cNvPr>
          <p:cNvSpPr>
            <a:spLocks noGrp="1"/>
          </p:cNvSpPr>
          <p:nvPr>
            <p:ph type="dt" sz="half" idx="10"/>
          </p:nvPr>
        </p:nvSpPr>
        <p:spPr/>
        <p:txBody>
          <a:bodyPr/>
          <a:lstStyle/>
          <a:p>
            <a:fld id="{BBA0E973-6A37-4396-AE24-E2F5AF3F3717}" type="datetimeFigureOut">
              <a:rPr lang="en-IN" smtClean="0"/>
              <a:t>02-09-2024</a:t>
            </a:fld>
            <a:endParaRPr lang="en-IN"/>
          </a:p>
        </p:txBody>
      </p:sp>
      <p:sp>
        <p:nvSpPr>
          <p:cNvPr id="5" name="Footer Placeholder 4">
            <a:extLst>
              <a:ext uri="{FF2B5EF4-FFF2-40B4-BE49-F238E27FC236}">
                <a16:creationId xmlns:a16="http://schemas.microsoft.com/office/drawing/2014/main" id="{458800F7-87C5-8C08-F462-5BCBD8097A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EB1805-589D-E17A-27E9-5BE7CC9FF84A}"/>
              </a:ext>
            </a:extLst>
          </p:cNvPr>
          <p:cNvSpPr>
            <a:spLocks noGrp="1"/>
          </p:cNvSpPr>
          <p:nvPr>
            <p:ph type="sldNum" sz="quarter" idx="12"/>
          </p:nvPr>
        </p:nvSpPr>
        <p:spPr/>
        <p:txBody>
          <a:bodyPr/>
          <a:lstStyle/>
          <a:p>
            <a:fld id="{AB076435-3501-4407-B5EF-583F8A984A76}" type="slidenum">
              <a:rPr lang="en-IN" smtClean="0"/>
              <a:t>‹#›</a:t>
            </a:fld>
            <a:endParaRPr lang="en-IN"/>
          </a:p>
        </p:txBody>
      </p:sp>
    </p:spTree>
    <p:extLst>
      <p:ext uri="{BB962C8B-B14F-4D97-AF65-F5344CB8AC3E}">
        <p14:creationId xmlns:p14="http://schemas.microsoft.com/office/powerpoint/2010/main" val="2209360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B489C-40F5-29A0-B105-8FC440C0D2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99016D-0387-56AB-90E3-BE43ADEA2D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7C37D0-1E64-3FAF-E295-1EB99FB03C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D2C9CD-2C84-2D83-6919-F0BEE6C6A59B}"/>
              </a:ext>
            </a:extLst>
          </p:cNvPr>
          <p:cNvSpPr>
            <a:spLocks noGrp="1"/>
          </p:cNvSpPr>
          <p:nvPr>
            <p:ph type="dt" sz="half" idx="10"/>
          </p:nvPr>
        </p:nvSpPr>
        <p:spPr/>
        <p:txBody>
          <a:bodyPr/>
          <a:lstStyle/>
          <a:p>
            <a:fld id="{BBA0E973-6A37-4396-AE24-E2F5AF3F3717}" type="datetimeFigureOut">
              <a:rPr lang="en-IN" smtClean="0"/>
              <a:t>02-09-2024</a:t>
            </a:fld>
            <a:endParaRPr lang="en-IN"/>
          </a:p>
        </p:txBody>
      </p:sp>
      <p:sp>
        <p:nvSpPr>
          <p:cNvPr id="6" name="Footer Placeholder 5">
            <a:extLst>
              <a:ext uri="{FF2B5EF4-FFF2-40B4-BE49-F238E27FC236}">
                <a16:creationId xmlns:a16="http://schemas.microsoft.com/office/drawing/2014/main" id="{95A78F16-F91E-9D47-7570-24627DB698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BD4829-ACE8-0C9F-CCB3-605C16C97B5B}"/>
              </a:ext>
            </a:extLst>
          </p:cNvPr>
          <p:cNvSpPr>
            <a:spLocks noGrp="1"/>
          </p:cNvSpPr>
          <p:nvPr>
            <p:ph type="sldNum" sz="quarter" idx="12"/>
          </p:nvPr>
        </p:nvSpPr>
        <p:spPr/>
        <p:txBody>
          <a:bodyPr/>
          <a:lstStyle/>
          <a:p>
            <a:fld id="{AB076435-3501-4407-B5EF-583F8A984A76}" type="slidenum">
              <a:rPr lang="en-IN" smtClean="0"/>
              <a:t>‹#›</a:t>
            </a:fld>
            <a:endParaRPr lang="en-IN"/>
          </a:p>
        </p:txBody>
      </p:sp>
    </p:spTree>
    <p:extLst>
      <p:ext uri="{BB962C8B-B14F-4D97-AF65-F5344CB8AC3E}">
        <p14:creationId xmlns:p14="http://schemas.microsoft.com/office/powerpoint/2010/main" val="3397127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47F7C-5FA9-BC62-783D-B06245A0EA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8A2767-51A9-19A3-DD78-A70F7A55BC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A4DE28-5157-B01A-F549-AC3AAE0FD9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F78332-149A-3094-BD39-77964BB105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B3EC4F-E69D-A8EC-E776-831E1CDB1E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0BDC07-8E5A-D234-58E6-86F2A66071D6}"/>
              </a:ext>
            </a:extLst>
          </p:cNvPr>
          <p:cNvSpPr>
            <a:spLocks noGrp="1"/>
          </p:cNvSpPr>
          <p:nvPr>
            <p:ph type="dt" sz="half" idx="10"/>
          </p:nvPr>
        </p:nvSpPr>
        <p:spPr/>
        <p:txBody>
          <a:bodyPr/>
          <a:lstStyle/>
          <a:p>
            <a:fld id="{BBA0E973-6A37-4396-AE24-E2F5AF3F3717}" type="datetimeFigureOut">
              <a:rPr lang="en-IN" smtClean="0"/>
              <a:t>02-09-2024</a:t>
            </a:fld>
            <a:endParaRPr lang="en-IN"/>
          </a:p>
        </p:txBody>
      </p:sp>
      <p:sp>
        <p:nvSpPr>
          <p:cNvPr id="8" name="Footer Placeholder 7">
            <a:extLst>
              <a:ext uri="{FF2B5EF4-FFF2-40B4-BE49-F238E27FC236}">
                <a16:creationId xmlns:a16="http://schemas.microsoft.com/office/drawing/2014/main" id="{4D20EAE8-A390-E7F9-3723-DB6A8F58F1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5A3AF8-A568-1AD3-95AB-CF166EE9E720}"/>
              </a:ext>
            </a:extLst>
          </p:cNvPr>
          <p:cNvSpPr>
            <a:spLocks noGrp="1"/>
          </p:cNvSpPr>
          <p:nvPr>
            <p:ph type="sldNum" sz="quarter" idx="12"/>
          </p:nvPr>
        </p:nvSpPr>
        <p:spPr/>
        <p:txBody>
          <a:bodyPr/>
          <a:lstStyle/>
          <a:p>
            <a:fld id="{AB076435-3501-4407-B5EF-583F8A984A76}" type="slidenum">
              <a:rPr lang="en-IN" smtClean="0"/>
              <a:t>‹#›</a:t>
            </a:fld>
            <a:endParaRPr lang="en-IN"/>
          </a:p>
        </p:txBody>
      </p:sp>
    </p:spTree>
    <p:extLst>
      <p:ext uri="{BB962C8B-B14F-4D97-AF65-F5344CB8AC3E}">
        <p14:creationId xmlns:p14="http://schemas.microsoft.com/office/powerpoint/2010/main" val="231600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80010-0EA1-28C2-B337-13272460A5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C1B4FA-B88F-448D-1526-649ADBF77F05}"/>
              </a:ext>
            </a:extLst>
          </p:cNvPr>
          <p:cNvSpPr>
            <a:spLocks noGrp="1"/>
          </p:cNvSpPr>
          <p:nvPr>
            <p:ph type="dt" sz="half" idx="10"/>
          </p:nvPr>
        </p:nvSpPr>
        <p:spPr/>
        <p:txBody>
          <a:bodyPr/>
          <a:lstStyle/>
          <a:p>
            <a:fld id="{BBA0E973-6A37-4396-AE24-E2F5AF3F3717}" type="datetimeFigureOut">
              <a:rPr lang="en-IN" smtClean="0"/>
              <a:t>02-09-2024</a:t>
            </a:fld>
            <a:endParaRPr lang="en-IN"/>
          </a:p>
        </p:txBody>
      </p:sp>
      <p:sp>
        <p:nvSpPr>
          <p:cNvPr id="4" name="Footer Placeholder 3">
            <a:extLst>
              <a:ext uri="{FF2B5EF4-FFF2-40B4-BE49-F238E27FC236}">
                <a16:creationId xmlns:a16="http://schemas.microsoft.com/office/drawing/2014/main" id="{7AE3C692-0ADE-6C69-8771-3D331745D4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22A99D3-3C1C-4190-185A-FE4A05B44438}"/>
              </a:ext>
            </a:extLst>
          </p:cNvPr>
          <p:cNvSpPr>
            <a:spLocks noGrp="1"/>
          </p:cNvSpPr>
          <p:nvPr>
            <p:ph type="sldNum" sz="quarter" idx="12"/>
          </p:nvPr>
        </p:nvSpPr>
        <p:spPr/>
        <p:txBody>
          <a:bodyPr/>
          <a:lstStyle/>
          <a:p>
            <a:fld id="{AB076435-3501-4407-B5EF-583F8A984A76}" type="slidenum">
              <a:rPr lang="en-IN" smtClean="0"/>
              <a:t>‹#›</a:t>
            </a:fld>
            <a:endParaRPr lang="en-IN"/>
          </a:p>
        </p:txBody>
      </p:sp>
    </p:spTree>
    <p:extLst>
      <p:ext uri="{BB962C8B-B14F-4D97-AF65-F5344CB8AC3E}">
        <p14:creationId xmlns:p14="http://schemas.microsoft.com/office/powerpoint/2010/main" val="827809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C6ED52-D660-3437-D60C-206A5117AB4B}"/>
              </a:ext>
            </a:extLst>
          </p:cNvPr>
          <p:cNvSpPr>
            <a:spLocks noGrp="1"/>
          </p:cNvSpPr>
          <p:nvPr>
            <p:ph type="dt" sz="half" idx="10"/>
          </p:nvPr>
        </p:nvSpPr>
        <p:spPr/>
        <p:txBody>
          <a:bodyPr/>
          <a:lstStyle/>
          <a:p>
            <a:fld id="{BBA0E973-6A37-4396-AE24-E2F5AF3F3717}" type="datetimeFigureOut">
              <a:rPr lang="en-IN" smtClean="0"/>
              <a:t>02-09-2024</a:t>
            </a:fld>
            <a:endParaRPr lang="en-IN"/>
          </a:p>
        </p:txBody>
      </p:sp>
      <p:sp>
        <p:nvSpPr>
          <p:cNvPr id="3" name="Footer Placeholder 2">
            <a:extLst>
              <a:ext uri="{FF2B5EF4-FFF2-40B4-BE49-F238E27FC236}">
                <a16:creationId xmlns:a16="http://schemas.microsoft.com/office/drawing/2014/main" id="{E74F8233-AFAA-3056-ABB5-2D1FA64579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184DC07-0292-0311-A30F-1986394A984C}"/>
              </a:ext>
            </a:extLst>
          </p:cNvPr>
          <p:cNvSpPr>
            <a:spLocks noGrp="1"/>
          </p:cNvSpPr>
          <p:nvPr>
            <p:ph type="sldNum" sz="quarter" idx="12"/>
          </p:nvPr>
        </p:nvSpPr>
        <p:spPr/>
        <p:txBody>
          <a:bodyPr/>
          <a:lstStyle/>
          <a:p>
            <a:fld id="{AB076435-3501-4407-B5EF-583F8A984A76}" type="slidenum">
              <a:rPr lang="en-IN" smtClean="0"/>
              <a:t>‹#›</a:t>
            </a:fld>
            <a:endParaRPr lang="en-IN"/>
          </a:p>
        </p:txBody>
      </p:sp>
    </p:spTree>
    <p:extLst>
      <p:ext uri="{BB962C8B-B14F-4D97-AF65-F5344CB8AC3E}">
        <p14:creationId xmlns:p14="http://schemas.microsoft.com/office/powerpoint/2010/main" val="1553957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226BE-3D3A-9025-3C92-01B4E5D81A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3BD4856-30A1-5D45-A421-8587471795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7F4C1A-19ED-3FA5-5318-3AB325089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BF36F-3DD5-4EB4-9368-EA9F8AC2459C}"/>
              </a:ext>
            </a:extLst>
          </p:cNvPr>
          <p:cNvSpPr>
            <a:spLocks noGrp="1"/>
          </p:cNvSpPr>
          <p:nvPr>
            <p:ph type="dt" sz="half" idx="10"/>
          </p:nvPr>
        </p:nvSpPr>
        <p:spPr/>
        <p:txBody>
          <a:bodyPr/>
          <a:lstStyle/>
          <a:p>
            <a:fld id="{BBA0E973-6A37-4396-AE24-E2F5AF3F3717}" type="datetimeFigureOut">
              <a:rPr lang="en-IN" smtClean="0"/>
              <a:t>02-09-2024</a:t>
            </a:fld>
            <a:endParaRPr lang="en-IN"/>
          </a:p>
        </p:txBody>
      </p:sp>
      <p:sp>
        <p:nvSpPr>
          <p:cNvPr id="6" name="Footer Placeholder 5">
            <a:extLst>
              <a:ext uri="{FF2B5EF4-FFF2-40B4-BE49-F238E27FC236}">
                <a16:creationId xmlns:a16="http://schemas.microsoft.com/office/drawing/2014/main" id="{A914D9F3-74A3-B7D0-9D77-6C1B5679CB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5EBF9A-612D-E731-519E-68A5B2CA18F5}"/>
              </a:ext>
            </a:extLst>
          </p:cNvPr>
          <p:cNvSpPr>
            <a:spLocks noGrp="1"/>
          </p:cNvSpPr>
          <p:nvPr>
            <p:ph type="sldNum" sz="quarter" idx="12"/>
          </p:nvPr>
        </p:nvSpPr>
        <p:spPr/>
        <p:txBody>
          <a:bodyPr/>
          <a:lstStyle/>
          <a:p>
            <a:fld id="{AB076435-3501-4407-B5EF-583F8A984A76}" type="slidenum">
              <a:rPr lang="en-IN" smtClean="0"/>
              <a:t>‹#›</a:t>
            </a:fld>
            <a:endParaRPr lang="en-IN"/>
          </a:p>
        </p:txBody>
      </p:sp>
    </p:spTree>
    <p:extLst>
      <p:ext uri="{BB962C8B-B14F-4D97-AF65-F5344CB8AC3E}">
        <p14:creationId xmlns:p14="http://schemas.microsoft.com/office/powerpoint/2010/main" val="1888146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E32DB-8C5B-AB7E-0A7B-BB41124AC0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CC2099-EFF1-23D9-23A5-6425771C40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468DF9-5DE5-16A6-8D55-02B03A9393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4E327F-0462-8956-5464-8528DABD0019}"/>
              </a:ext>
            </a:extLst>
          </p:cNvPr>
          <p:cNvSpPr>
            <a:spLocks noGrp="1"/>
          </p:cNvSpPr>
          <p:nvPr>
            <p:ph type="dt" sz="half" idx="10"/>
          </p:nvPr>
        </p:nvSpPr>
        <p:spPr/>
        <p:txBody>
          <a:bodyPr/>
          <a:lstStyle/>
          <a:p>
            <a:fld id="{BBA0E973-6A37-4396-AE24-E2F5AF3F3717}" type="datetimeFigureOut">
              <a:rPr lang="en-IN" smtClean="0"/>
              <a:t>02-09-2024</a:t>
            </a:fld>
            <a:endParaRPr lang="en-IN"/>
          </a:p>
        </p:txBody>
      </p:sp>
      <p:sp>
        <p:nvSpPr>
          <p:cNvPr id="6" name="Footer Placeholder 5">
            <a:extLst>
              <a:ext uri="{FF2B5EF4-FFF2-40B4-BE49-F238E27FC236}">
                <a16:creationId xmlns:a16="http://schemas.microsoft.com/office/drawing/2014/main" id="{24B2D2F4-A6F7-19D4-FCD5-5CA9EF6144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EE301A-5C92-14CF-6CCF-60E138142D5F}"/>
              </a:ext>
            </a:extLst>
          </p:cNvPr>
          <p:cNvSpPr>
            <a:spLocks noGrp="1"/>
          </p:cNvSpPr>
          <p:nvPr>
            <p:ph type="sldNum" sz="quarter" idx="12"/>
          </p:nvPr>
        </p:nvSpPr>
        <p:spPr/>
        <p:txBody>
          <a:bodyPr/>
          <a:lstStyle/>
          <a:p>
            <a:fld id="{AB076435-3501-4407-B5EF-583F8A984A76}" type="slidenum">
              <a:rPr lang="en-IN" smtClean="0"/>
              <a:t>‹#›</a:t>
            </a:fld>
            <a:endParaRPr lang="en-IN"/>
          </a:p>
        </p:txBody>
      </p:sp>
    </p:spTree>
    <p:extLst>
      <p:ext uri="{BB962C8B-B14F-4D97-AF65-F5344CB8AC3E}">
        <p14:creationId xmlns:p14="http://schemas.microsoft.com/office/powerpoint/2010/main" val="3415858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B6A75A-8F8E-F054-4CFA-15F9F15FA8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5ABE7A-2BB2-07E8-565F-4FD99B21A0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0138B2-2B58-45FC-D64A-109490C9B9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A0E973-6A37-4396-AE24-E2F5AF3F3717}" type="datetimeFigureOut">
              <a:rPr lang="en-IN" smtClean="0"/>
              <a:t>02-09-2024</a:t>
            </a:fld>
            <a:endParaRPr lang="en-IN"/>
          </a:p>
        </p:txBody>
      </p:sp>
      <p:sp>
        <p:nvSpPr>
          <p:cNvPr id="5" name="Footer Placeholder 4">
            <a:extLst>
              <a:ext uri="{FF2B5EF4-FFF2-40B4-BE49-F238E27FC236}">
                <a16:creationId xmlns:a16="http://schemas.microsoft.com/office/drawing/2014/main" id="{3F9D19B8-3A0E-F7F9-8E2B-CCCB9CE4AC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AF2D51C-A987-A609-56F0-C66EA60C95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B076435-3501-4407-B5EF-583F8A984A76}" type="slidenum">
              <a:rPr lang="en-IN" smtClean="0"/>
              <a:t>‹#›</a:t>
            </a:fld>
            <a:endParaRPr lang="en-IN"/>
          </a:p>
        </p:txBody>
      </p:sp>
    </p:spTree>
    <p:extLst>
      <p:ext uri="{BB962C8B-B14F-4D97-AF65-F5344CB8AC3E}">
        <p14:creationId xmlns:p14="http://schemas.microsoft.com/office/powerpoint/2010/main" val="1584932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okwi.com/projects/40681782076097433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7" name="Picture 6" descr="Tractor in farmland">
            <a:extLst>
              <a:ext uri="{FF2B5EF4-FFF2-40B4-BE49-F238E27FC236}">
                <a16:creationId xmlns:a16="http://schemas.microsoft.com/office/drawing/2014/main" id="{645B2C23-B949-0FA4-EFD3-2DCD128BB8EE}"/>
              </a:ext>
            </a:extLst>
          </p:cNvPr>
          <p:cNvPicPr>
            <a:picLocks noChangeAspect="1"/>
          </p:cNvPicPr>
          <p:nvPr/>
        </p:nvPicPr>
        <p:blipFill>
          <a:blip r:embed="rId2">
            <a:alphaModFix amt="60000"/>
          </a:blip>
          <a:srcRect t="15356" b="375"/>
          <a:stretch/>
        </p:blipFill>
        <p:spPr>
          <a:xfrm>
            <a:off x="-1" y="10"/>
            <a:ext cx="12192001" cy="6857990"/>
          </a:xfrm>
          <a:prstGeom prst="rect">
            <a:avLst/>
          </a:prstGeom>
        </p:spPr>
      </p:pic>
      <p:sp>
        <p:nvSpPr>
          <p:cNvPr id="2" name="Title 1">
            <a:extLst>
              <a:ext uri="{FF2B5EF4-FFF2-40B4-BE49-F238E27FC236}">
                <a16:creationId xmlns:a16="http://schemas.microsoft.com/office/drawing/2014/main" id="{3C050F23-FC18-C451-9FF4-010A7BD4028D}"/>
              </a:ext>
            </a:extLst>
          </p:cNvPr>
          <p:cNvSpPr>
            <a:spLocks noGrp="1"/>
          </p:cNvSpPr>
          <p:nvPr>
            <p:ph type="ctrTitle"/>
          </p:nvPr>
        </p:nvSpPr>
        <p:spPr>
          <a:xfrm>
            <a:off x="838200" y="914402"/>
            <a:ext cx="10515600" cy="2985923"/>
          </a:xfrm>
        </p:spPr>
        <p:txBody>
          <a:bodyPr>
            <a:normAutofit/>
          </a:bodyPr>
          <a:lstStyle/>
          <a:p>
            <a:r>
              <a:rPr lang="en-IN" sz="52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"IoT-Based Smart Irrigation System for Efficient Water Management in Agriculture"</a:t>
            </a:r>
            <a:br>
              <a:rPr lang="en-IN" sz="52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IN" sz="5200">
              <a:solidFill>
                <a:srgbClr val="FFFFFF"/>
              </a:solidFill>
            </a:endParaRPr>
          </a:p>
        </p:txBody>
      </p:sp>
      <p:sp>
        <p:nvSpPr>
          <p:cNvPr id="3" name="Subtitle 2">
            <a:extLst>
              <a:ext uri="{FF2B5EF4-FFF2-40B4-BE49-F238E27FC236}">
                <a16:creationId xmlns:a16="http://schemas.microsoft.com/office/drawing/2014/main" id="{4D2C213E-4689-9298-3248-71D1C32128E7}"/>
              </a:ext>
            </a:extLst>
          </p:cNvPr>
          <p:cNvSpPr>
            <a:spLocks noGrp="1"/>
          </p:cNvSpPr>
          <p:nvPr>
            <p:ph type="subTitle" idx="1"/>
          </p:nvPr>
        </p:nvSpPr>
        <p:spPr>
          <a:xfrm>
            <a:off x="838200" y="4072040"/>
            <a:ext cx="10515600" cy="1384310"/>
          </a:xfrm>
        </p:spPr>
        <p:txBody>
          <a:bodyPr>
            <a:normAutofit/>
          </a:bodyPr>
          <a:lstStyle/>
          <a:p>
            <a:pPr>
              <a:spcAft>
                <a:spcPts val="1000"/>
              </a:spcAft>
            </a:pPr>
            <a:r>
              <a:rPr lang="en-IN" sz="19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221FJ01003</a:t>
            </a:r>
            <a:endParaRPr lang="en-IN" sz="19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9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SIDDHARDHA AMIRISETTY</a:t>
            </a:r>
            <a:endParaRPr lang="en-IN" sz="19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9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BCA 3</a:t>
            </a:r>
            <a:r>
              <a:rPr lang="en-IN" sz="1900" b="1" baseline="3000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RD</a:t>
            </a:r>
            <a:endParaRPr lang="en-IN" sz="1900">
              <a:solidFill>
                <a:srgbClr val="FFFFFF"/>
              </a:solidFill>
            </a:endParaRPr>
          </a:p>
        </p:txBody>
      </p:sp>
    </p:spTree>
    <p:extLst>
      <p:ext uri="{BB962C8B-B14F-4D97-AF65-F5344CB8AC3E}">
        <p14:creationId xmlns:p14="http://schemas.microsoft.com/office/powerpoint/2010/main" val="1904803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erial view of a highway near the ocean">
            <a:extLst>
              <a:ext uri="{FF2B5EF4-FFF2-40B4-BE49-F238E27FC236}">
                <a16:creationId xmlns:a16="http://schemas.microsoft.com/office/drawing/2014/main" id="{10D4B3DB-1056-414C-0E43-5EFABFBB66BB}"/>
              </a:ext>
            </a:extLst>
          </p:cNvPr>
          <p:cNvPicPr>
            <a:picLocks noChangeAspect="1"/>
          </p:cNvPicPr>
          <p:nvPr/>
        </p:nvPicPr>
        <p:blipFill>
          <a:blip r:embed="rId2"/>
          <a:srcRect t="11833" b="13167"/>
          <a:stretch/>
        </p:blipFill>
        <p:spPr>
          <a:xfrm>
            <a:off x="20" y="10"/>
            <a:ext cx="12191980" cy="6857990"/>
          </a:xfrm>
          <a:prstGeom prst="rect">
            <a:avLst/>
          </a:prstGeom>
        </p:spPr>
      </p:pic>
      <p:sp useBgFill="1">
        <p:nvSpPr>
          <p:cNvPr id="10" name="Rectangle 9">
            <a:extLst>
              <a:ext uri="{FF2B5EF4-FFF2-40B4-BE49-F238E27FC236}">
                <a16:creationId xmlns:a16="http://schemas.microsoft.com/office/drawing/2014/main" id="{8870DEF6-46A2-D4F8-8BE6-91165D93E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3934" y="1860919"/>
            <a:ext cx="4975280" cy="3108645"/>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CA8D927-2B64-0E75-00F1-D8B5947F753C}"/>
              </a:ext>
            </a:extLst>
          </p:cNvPr>
          <p:cNvSpPr>
            <a:spLocks noGrp="1"/>
          </p:cNvSpPr>
          <p:nvPr>
            <p:ph type="title"/>
          </p:nvPr>
        </p:nvSpPr>
        <p:spPr>
          <a:xfrm>
            <a:off x="2090528" y="2299176"/>
            <a:ext cx="4131368" cy="1571164"/>
          </a:xfrm>
        </p:spPr>
        <p:txBody>
          <a:bodyPr vert="horz" lIns="91440" tIns="45720" rIns="91440" bIns="45720" rtlCol="0" anchor="t">
            <a:normAutofit/>
          </a:bodyPr>
          <a:lstStyle/>
          <a:p>
            <a:r>
              <a:rPr lang="en-US" sz="3600"/>
              <a:t>THANK YOU</a:t>
            </a:r>
          </a:p>
        </p:txBody>
      </p:sp>
      <p:cxnSp>
        <p:nvCxnSpPr>
          <p:cNvPr id="12" name="Straight Connector 11">
            <a:extLst>
              <a:ext uri="{FF2B5EF4-FFF2-40B4-BE49-F238E27FC236}">
                <a16:creationId xmlns:a16="http://schemas.microsoft.com/office/drawing/2014/main" id="{522632D6-DED9-FDEC-FD9F-09FF0A4544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3170" y="403477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50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3D pattern of ring shapes connected by lines">
            <a:extLst>
              <a:ext uri="{FF2B5EF4-FFF2-40B4-BE49-F238E27FC236}">
                <a16:creationId xmlns:a16="http://schemas.microsoft.com/office/drawing/2014/main" id="{B3D17A8C-0ABB-1CD9-8FE3-B888CD21C93A}"/>
              </a:ext>
            </a:extLst>
          </p:cNvPr>
          <p:cNvPicPr>
            <a:picLocks noChangeAspect="1"/>
          </p:cNvPicPr>
          <p:nvPr/>
        </p:nvPicPr>
        <p:blipFill>
          <a:blip r:embed="rId2"/>
          <a:srcRect l="9621" r="46004"/>
          <a:stretch/>
        </p:blipFill>
        <p:spPr>
          <a:xfrm>
            <a:off x="-1" y="-2"/>
            <a:ext cx="5410198" cy="6858002"/>
          </a:xfrm>
          <a:prstGeom prst="rect">
            <a:avLst/>
          </a:prstGeom>
        </p:spPr>
      </p:pic>
      <p:sp useBgFill="1">
        <p:nvSpPr>
          <p:cNvPr id="23" name="Rectangle 22">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00D5E5-5A32-A4FE-0731-A228465CC63F}"/>
              </a:ext>
            </a:extLst>
          </p:cNvPr>
          <p:cNvSpPr>
            <a:spLocks noGrp="1"/>
          </p:cNvSpPr>
          <p:nvPr>
            <p:ph type="title"/>
          </p:nvPr>
        </p:nvSpPr>
        <p:spPr>
          <a:xfrm>
            <a:off x="6115317" y="405685"/>
            <a:ext cx="5464968" cy="1559301"/>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4000" dirty="0"/>
          </a:p>
        </p:txBody>
      </p:sp>
      <p:sp>
        <p:nvSpPr>
          <p:cNvPr id="3" name="Content Placeholder 2">
            <a:extLst>
              <a:ext uri="{FF2B5EF4-FFF2-40B4-BE49-F238E27FC236}">
                <a16:creationId xmlns:a16="http://schemas.microsoft.com/office/drawing/2014/main" id="{807AA1AA-6215-CD6B-78A9-6818F6FDE32A}"/>
              </a:ext>
            </a:extLst>
          </p:cNvPr>
          <p:cNvSpPr>
            <a:spLocks noGrp="1"/>
          </p:cNvSpPr>
          <p:nvPr>
            <p:ph idx="1"/>
          </p:nvPr>
        </p:nvSpPr>
        <p:spPr>
          <a:xfrm>
            <a:off x="6115317" y="2743200"/>
            <a:ext cx="5247340" cy="3496878"/>
          </a:xfrm>
        </p:spPr>
        <p:txBody>
          <a:bodyPr anchor="ctr">
            <a:noAutofit/>
          </a:bodyPr>
          <a:lstStyle/>
          <a:p>
            <a:pPr>
              <a:buFont typeface="Wingdings" panose="05000000000000000000" pitchFamily="2" charset="2"/>
              <a:buChar char="Ø"/>
            </a:pP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Describe the physical design of this IoT-based smart </a:t>
            </a:r>
            <a:r>
              <a:rPr lang="en-IN" sz="3200" dirty="0" err="1">
                <a:effectLst/>
                <a:latin typeface="Times New Roman" panose="02020603050405020304" pitchFamily="18" charset="0"/>
                <a:ea typeface="Calibri" panose="020F0502020204030204" pitchFamily="34" charset="0"/>
                <a:cs typeface="Times New Roman" panose="02020603050405020304" pitchFamily="18" charset="0"/>
              </a:rPr>
              <a:t>inigation</a:t>
            </a: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 system. Identify and explain the functions blocks of this lot system. What are the roles of each block, and how do they interact with each other to achieve efficient irrigation?</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4525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nt">
            <a:extLst>
              <a:ext uri="{FF2B5EF4-FFF2-40B4-BE49-F238E27FC236}">
                <a16:creationId xmlns:a16="http://schemas.microsoft.com/office/drawing/2014/main" id="{3B1FBD85-8991-2A31-6956-1A07186D5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13367" y="-2"/>
            <a:ext cx="1078633"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252BC7B-4F7B-6E34-71DB-D06EFE32D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56" y="0"/>
            <a:ext cx="11423904" cy="6858000"/>
          </a:xfrm>
          <a:prstGeom prst="rect">
            <a:avLst/>
          </a:prstGeom>
          <a:ln>
            <a:noFill/>
          </a:ln>
          <a:effectLst>
            <a:outerShdw blurRad="317500" dist="127000" dir="2400000" sx="95000" sy="95000" algn="t"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2F97F52-C578-5AB2-B699-50008FCBA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0" y="0"/>
            <a:ext cx="11427028" cy="2284810"/>
          </a:xfrm>
          <a:prstGeom prst="rect">
            <a:avLst/>
          </a:prstGeom>
          <a:ln>
            <a:noFill/>
          </a:ln>
          <a:effectLst>
            <a:outerShdw blurRad="304800" dist="114300" dir="5460000" sx="92000" sy="92000" algn="t" rotWithShape="0">
              <a:srgbClr val="000000">
                <a:alpha val="1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FA41A1-09CA-FFEE-05DB-228DA3161873}"/>
              </a:ext>
            </a:extLst>
          </p:cNvPr>
          <p:cNvSpPr>
            <a:spLocks noGrp="1"/>
          </p:cNvSpPr>
          <p:nvPr>
            <p:ph type="title"/>
          </p:nvPr>
        </p:nvSpPr>
        <p:spPr>
          <a:xfrm>
            <a:off x="761800" y="429490"/>
            <a:ext cx="9589765" cy="1432273"/>
          </a:xfrm>
        </p:spPr>
        <p:txBody>
          <a:bodyPr>
            <a:normAutofit/>
          </a:bodyPr>
          <a:lstStyle/>
          <a:p>
            <a:r>
              <a:rPr lang="en-IN" sz="4800">
                <a:effectLst/>
                <a:latin typeface="Times New Roman" panose="02020603050405020304" pitchFamily="18" charset="0"/>
                <a:ea typeface="Calibri" panose="020F0502020204030204" pitchFamily="34" charset="0"/>
              </a:rPr>
              <a:t>physical design of the IoT-based smart irrigation system</a:t>
            </a:r>
            <a:endParaRPr lang="en-IN" sz="4800"/>
          </a:p>
        </p:txBody>
      </p:sp>
      <p:sp>
        <p:nvSpPr>
          <p:cNvPr id="3" name="Content Placeholder 2">
            <a:extLst>
              <a:ext uri="{FF2B5EF4-FFF2-40B4-BE49-F238E27FC236}">
                <a16:creationId xmlns:a16="http://schemas.microsoft.com/office/drawing/2014/main" id="{579C88B6-C91A-CF59-EDF6-A8D9987D9296}"/>
              </a:ext>
            </a:extLst>
          </p:cNvPr>
          <p:cNvSpPr>
            <a:spLocks noGrp="1"/>
          </p:cNvSpPr>
          <p:nvPr>
            <p:ph idx="1"/>
          </p:nvPr>
        </p:nvSpPr>
        <p:spPr>
          <a:xfrm>
            <a:off x="761800" y="2880155"/>
            <a:ext cx="9590349" cy="3382498"/>
          </a:xfrm>
        </p:spPr>
        <p:txBody>
          <a:bodyPr anchor="ctr">
            <a:noAutofit/>
          </a:bodyPr>
          <a:lstStyle/>
          <a:p>
            <a:r>
              <a:rPr lang="en-IN" sz="3200" dirty="0">
                <a:effectLst/>
                <a:latin typeface="Times New Roman" panose="02020603050405020304" pitchFamily="18" charset="0"/>
                <a:ea typeface="Calibri" panose="020F0502020204030204" pitchFamily="34" charset="0"/>
              </a:rPr>
              <a:t>The physical design of the IoT-based smart irrigation system involves the integration of various sensors, actuators, and control units that work together to monitor environmental conditions and automate the irrigation process. </a:t>
            </a:r>
          </a:p>
          <a:p>
            <a:r>
              <a:rPr lang="en-IN" sz="3200" dirty="0">
                <a:effectLst/>
                <a:latin typeface="Times New Roman" panose="02020603050405020304" pitchFamily="18" charset="0"/>
                <a:ea typeface="Calibri" panose="020F0502020204030204" pitchFamily="34" charset="0"/>
                <a:cs typeface="Times New Roman" panose="02020603050405020304" pitchFamily="18" charset="0"/>
              </a:rPr>
              <a:t>The system is divided into several functional blocks, each playing a crucial role in ensuring efficient and automated irrigation.</a:t>
            </a:r>
            <a:endParaRPr lang="en-IN" sz="3200" dirty="0"/>
          </a:p>
        </p:txBody>
      </p:sp>
    </p:spTree>
    <p:extLst>
      <p:ext uri="{BB962C8B-B14F-4D97-AF65-F5344CB8AC3E}">
        <p14:creationId xmlns:p14="http://schemas.microsoft.com/office/powerpoint/2010/main" val="1942725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ropped hand watering the plant">
            <a:extLst>
              <a:ext uri="{FF2B5EF4-FFF2-40B4-BE49-F238E27FC236}">
                <a16:creationId xmlns:a16="http://schemas.microsoft.com/office/drawing/2014/main" id="{4972B6FC-A665-702B-7085-74CE16CEA707}"/>
              </a:ext>
            </a:extLst>
          </p:cNvPr>
          <p:cNvPicPr>
            <a:picLocks noChangeAspect="1"/>
          </p:cNvPicPr>
          <p:nvPr/>
        </p:nvPicPr>
        <p:blipFill>
          <a:blip r:embed="rId2"/>
          <a:srcRect l="38775" r="8566"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ED69C-A639-B1C4-506A-F8325D73EF58}"/>
              </a:ext>
            </a:extLst>
          </p:cNvPr>
          <p:cNvSpPr>
            <a:spLocks noGrp="1"/>
          </p:cNvSpPr>
          <p:nvPr>
            <p:ph type="title"/>
          </p:nvPr>
        </p:nvSpPr>
        <p:spPr>
          <a:xfrm>
            <a:off x="6115317" y="405685"/>
            <a:ext cx="5464968" cy="1559301"/>
          </a:xfrm>
        </p:spPr>
        <p:txBody>
          <a:bodyPr>
            <a:normAutofit/>
          </a:bodyPr>
          <a:lstStyle/>
          <a:p>
            <a:r>
              <a:rPr lang="en-IN" sz="3400" dirty="0">
                <a:effectLst/>
                <a:latin typeface="Times New Roman" panose="02020603050405020304" pitchFamily="18" charset="0"/>
                <a:ea typeface="Calibri" panose="020F0502020204030204" pitchFamily="34" charset="0"/>
                <a:cs typeface="Times New Roman" panose="02020603050405020304" pitchFamily="18" charset="0"/>
              </a:rPr>
              <a:t>Functional Blocks &amp; Processing and Control Block</a:t>
            </a:r>
            <a:endParaRPr lang="en-IN" sz="3400" dirty="0"/>
          </a:p>
        </p:txBody>
      </p:sp>
      <p:sp>
        <p:nvSpPr>
          <p:cNvPr id="3" name="Content Placeholder 2">
            <a:extLst>
              <a:ext uri="{FF2B5EF4-FFF2-40B4-BE49-F238E27FC236}">
                <a16:creationId xmlns:a16="http://schemas.microsoft.com/office/drawing/2014/main" id="{117ECC41-100F-35A3-B2B2-A30714D165B3}"/>
              </a:ext>
            </a:extLst>
          </p:cNvPr>
          <p:cNvSpPr>
            <a:spLocks noGrp="1"/>
          </p:cNvSpPr>
          <p:nvPr>
            <p:ph idx="1"/>
          </p:nvPr>
        </p:nvSpPr>
        <p:spPr>
          <a:xfrm>
            <a:off x="6115317" y="2743200"/>
            <a:ext cx="5247340" cy="3496878"/>
          </a:xfrm>
        </p:spPr>
        <p:txBody>
          <a:bodyPr anchor="ctr">
            <a:noAutofit/>
          </a:bodyPr>
          <a:lstStyle/>
          <a:p>
            <a:pPr>
              <a:spcAft>
                <a:spcPts val="1000"/>
              </a:spcAft>
            </a:pPr>
            <a:r>
              <a:rPr lang="en-IN" sz="2100" dirty="0">
                <a:latin typeface="Times New Roman" panose="02020603050405020304" pitchFamily="18" charset="0"/>
                <a:ea typeface="Calibri" panose="020F0502020204030204" pitchFamily="34" charset="0"/>
                <a:cs typeface="Times New Roman" panose="02020603050405020304" pitchFamily="18" charset="0"/>
              </a:rPr>
              <a:t>S</a:t>
            </a: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oil Moisture Sensor: Measures the moisture level in the soil. This sensor is critical in determining whether the soil is dry and needs watering or if it has sufficient moisture.</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DHT22 Sensor (Temperature and Humidity): This sensor measures the ambient temperature and humidity. ES</a:t>
            </a:r>
          </a:p>
          <a:p>
            <a:pPr>
              <a:spcAft>
                <a:spcPts val="1000"/>
              </a:spcAft>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P32 Microcontroller: This microcontroller serves as the brain of the system. It collects data from the sensors, processes it, and makes decisions about when to activate or deactivate.</a:t>
            </a:r>
            <a:endParaRPr lang="en-IN" sz="2100" dirty="0"/>
          </a:p>
        </p:txBody>
      </p:sp>
    </p:spTree>
    <p:extLst>
      <p:ext uri="{BB962C8B-B14F-4D97-AF65-F5344CB8AC3E}">
        <p14:creationId xmlns:p14="http://schemas.microsoft.com/office/powerpoint/2010/main" val="1021493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EDA701-BD03-82F0-AE12-38ADD7D257C9}"/>
              </a:ext>
            </a:extLst>
          </p:cNvPr>
          <p:cNvSpPr>
            <a:spLocks noGrp="1"/>
          </p:cNvSpPr>
          <p:nvPr>
            <p:ph type="title"/>
          </p:nvPr>
        </p:nvSpPr>
        <p:spPr>
          <a:xfrm>
            <a:off x="838200" y="365125"/>
            <a:ext cx="10515600" cy="1325563"/>
          </a:xfrm>
        </p:spPr>
        <p:txBody>
          <a:bodyPr>
            <a:normAutofit/>
          </a:bodyPr>
          <a:lstStyle/>
          <a:p>
            <a:r>
              <a:rPr lang="en-IN" sz="4200">
                <a:effectLst/>
                <a:latin typeface="Times New Roman" panose="02020603050405020304" pitchFamily="18" charset="0"/>
                <a:ea typeface="Calibri" panose="020F0502020204030204" pitchFamily="34" charset="0"/>
                <a:cs typeface="Times New Roman" panose="02020603050405020304" pitchFamily="18" charset="0"/>
              </a:rPr>
              <a:t>Actuation Block &amp; Display and User Interface Block</a:t>
            </a:r>
            <a:endParaRPr lang="en-IN"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7D8486F-1367-2783-624C-3351859DACEC}"/>
              </a:ext>
            </a:extLst>
          </p:cNvPr>
          <p:cNvSpPr>
            <a:spLocks noGrp="1"/>
          </p:cNvSpPr>
          <p:nvPr>
            <p:ph idx="1"/>
          </p:nvPr>
        </p:nvSpPr>
        <p:spPr>
          <a:xfrm>
            <a:off x="838200" y="1929384"/>
            <a:ext cx="10515600" cy="4251960"/>
          </a:xfrm>
        </p:spPr>
        <p:txBody>
          <a:bodyPr>
            <a:normAutofit/>
          </a:bodyPr>
          <a:lstStyle/>
          <a:p>
            <a:pPr>
              <a:spcAft>
                <a:spcPts val="1000"/>
              </a:spcAft>
              <a:buFont typeface="Wingdings" panose="05000000000000000000" pitchFamily="2" charset="2"/>
              <a:buChar char="ü"/>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Relay Module: Controls the water pump by turning it on or off based on signals received from the ESP32. The relay acts as an electronic switch that can handle the high current required to operate the water pump.</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buFont typeface="Wingdings" panose="05000000000000000000" pitchFamily="2" charset="2"/>
              <a:buChar char="ü"/>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Servo Motor: Controls the valve position to regulate water flow. The servo is controlled by the ESP32 to either start or stop water flow based on soil moisture levels.</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buFont typeface="Wingdings" panose="05000000000000000000" pitchFamily="2" charset="2"/>
              <a:buChar char="ü"/>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Liquid Crystal Display (LCD): Provides real-time feedback to the user by displaying sensor readings such as soil moisture, temperature, humidity, and the status of the irrigation system. This allows for easy monitoring and manual intervention if necessary.</a:t>
            </a:r>
            <a:endParaRPr lang="en-IN" sz="2600" dirty="0"/>
          </a:p>
        </p:txBody>
      </p:sp>
    </p:spTree>
    <p:extLst>
      <p:ext uri="{BB962C8B-B14F-4D97-AF65-F5344CB8AC3E}">
        <p14:creationId xmlns:p14="http://schemas.microsoft.com/office/powerpoint/2010/main" val="487312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DC67FE-2951-C3EE-9B21-1559C3CC6A21}"/>
              </a:ext>
            </a:extLst>
          </p:cNvPr>
          <p:cNvSpPr>
            <a:spLocks noGrp="1"/>
          </p:cNvSpPr>
          <p:nvPr>
            <p:ph type="title"/>
          </p:nvPr>
        </p:nvSpPr>
        <p:spPr>
          <a:xfrm>
            <a:off x="761800" y="207817"/>
            <a:ext cx="5334197" cy="1119425"/>
          </a:xfrm>
        </p:spPr>
        <p:txBody>
          <a:bodyPr anchor="ctr">
            <a:normAutofit fontScale="90000"/>
          </a:bodyPr>
          <a:lstStyle/>
          <a:p>
            <a:r>
              <a:rPr lang="en-IN" sz="4000" dirty="0"/>
              <a:t>Implementing using </a:t>
            </a:r>
            <a:r>
              <a:rPr lang="en-IN" sz="4000" dirty="0" err="1"/>
              <a:t>wokwi</a:t>
            </a:r>
            <a:r>
              <a:rPr lang="en-IN" sz="4000" dirty="0"/>
              <a:t> </a:t>
            </a:r>
          </a:p>
        </p:txBody>
      </p:sp>
      <p:sp>
        <p:nvSpPr>
          <p:cNvPr id="3" name="Content Placeholder 2">
            <a:extLst>
              <a:ext uri="{FF2B5EF4-FFF2-40B4-BE49-F238E27FC236}">
                <a16:creationId xmlns:a16="http://schemas.microsoft.com/office/drawing/2014/main" id="{87A4B256-9C74-C80C-348E-7E87F41EA730}"/>
              </a:ext>
            </a:extLst>
          </p:cNvPr>
          <p:cNvSpPr>
            <a:spLocks noGrp="1"/>
          </p:cNvSpPr>
          <p:nvPr>
            <p:ph idx="1"/>
          </p:nvPr>
        </p:nvSpPr>
        <p:spPr>
          <a:xfrm>
            <a:off x="761800" y="1433945"/>
            <a:ext cx="5334197" cy="5143499"/>
          </a:xfrm>
        </p:spPr>
        <p:txBody>
          <a:bodyPr anchor="ctr">
            <a:noAutofit/>
          </a:bodyPr>
          <a:lstStyle/>
          <a:p>
            <a:pPr>
              <a:buFont typeface="+mj-lt"/>
              <a:buAutoNum type="arabicPeriod"/>
            </a:pPr>
            <a:r>
              <a:rPr lang="en-US" sz="2000" dirty="0">
                <a:latin typeface="Times New Roman" panose="02020603050405020304" pitchFamily="18" charset="0"/>
                <a:cs typeface="Times New Roman" panose="02020603050405020304" pitchFamily="18" charset="0"/>
              </a:rPr>
              <a:t>Arduino IDE:</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The Arduino Integrated Development Environment (IDE) is used for writing and uploading code to the microcontroller (ESP32). </a:t>
            </a:r>
          </a:p>
          <a:p>
            <a:pPr>
              <a:buFont typeface="+mj-lt"/>
              <a:buAutoNum type="arabicPeriod"/>
            </a:pPr>
            <a:r>
              <a:rPr lang="en-US" sz="2000" dirty="0">
                <a:latin typeface="Times New Roman" panose="02020603050405020304" pitchFamily="18" charset="0"/>
                <a:cs typeface="Times New Roman" panose="02020603050405020304" pitchFamily="18" charset="0"/>
              </a:rPr>
              <a:t>ESP32 Board Libraries:</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The ESP32 board libraries are required for programming the ESP32 microcontroller using the Arduino IDE. </a:t>
            </a:r>
          </a:p>
          <a:p>
            <a:pPr>
              <a:buFont typeface="+mj-lt"/>
              <a:buAutoNum type="arabicPeriod"/>
            </a:pPr>
            <a:r>
              <a:rPr lang="en-US" sz="2000" dirty="0">
                <a:latin typeface="Times New Roman" panose="02020603050405020304" pitchFamily="18" charset="0"/>
                <a:cs typeface="Times New Roman" panose="02020603050405020304" pitchFamily="18" charset="0"/>
              </a:rPr>
              <a:t>Additional Libraries:</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LiquidCrystal_I2C</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DHT</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ESP32Servo</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Wire</a:t>
            </a:r>
            <a:endParaRPr lang="en-IN" sz="2000" dirty="0">
              <a:latin typeface="Times New Roman" panose="02020603050405020304" pitchFamily="18" charset="0"/>
              <a:cs typeface="Times New Roman" panose="02020603050405020304" pitchFamily="18" charset="0"/>
            </a:endParaRPr>
          </a:p>
        </p:txBody>
      </p:sp>
      <p:pic>
        <p:nvPicPr>
          <p:cNvPr id="7" name="Picture 6" descr="Glowing circuit board">
            <a:extLst>
              <a:ext uri="{FF2B5EF4-FFF2-40B4-BE49-F238E27FC236}">
                <a16:creationId xmlns:a16="http://schemas.microsoft.com/office/drawing/2014/main" id="{8B21B579-6118-AE20-D8DD-A94D04A19421}"/>
              </a:ext>
            </a:extLst>
          </p:cNvPr>
          <p:cNvPicPr>
            <a:picLocks noChangeAspect="1"/>
          </p:cNvPicPr>
          <p:nvPr/>
        </p:nvPicPr>
        <p:blipFill>
          <a:blip r:embed="rId2"/>
          <a:srcRect l="35538" r="12625"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875755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DCA46F-D61F-105C-6E89-FE8D1B893A66}"/>
              </a:ext>
            </a:extLst>
          </p:cNvPr>
          <p:cNvSpPr>
            <a:spLocks noGrp="1"/>
          </p:cNvSpPr>
          <p:nvPr>
            <p:ph type="title"/>
          </p:nvPr>
        </p:nvSpPr>
        <p:spPr>
          <a:xfrm>
            <a:off x="761803" y="350196"/>
            <a:ext cx="4646904" cy="1624520"/>
          </a:xfrm>
        </p:spPr>
        <p:txBody>
          <a:bodyPr anchor="ctr">
            <a:normAutofit/>
          </a:bodyPr>
          <a:lstStyle/>
          <a:p>
            <a:r>
              <a:rPr lang="en-IN" sz="4000"/>
              <a:t>Hardware components</a:t>
            </a:r>
          </a:p>
        </p:txBody>
      </p:sp>
      <p:sp>
        <p:nvSpPr>
          <p:cNvPr id="3" name="Content Placeholder 2">
            <a:extLst>
              <a:ext uri="{FF2B5EF4-FFF2-40B4-BE49-F238E27FC236}">
                <a16:creationId xmlns:a16="http://schemas.microsoft.com/office/drawing/2014/main" id="{444C3AF6-550D-C6B2-9BFE-5CC58697614D}"/>
              </a:ext>
            </a:extLst>
          </p:cNvPr>
          <p:cNvSpPr>
            <a:spLocks noGrp="1"/>
          </p:cNvSpPr>
          <p:nvPr>
            <p:ph idx="1"/>
          </p:nvPr>
        </p:nvSpPr>
        <p:spPr>
          <a:xfrm>
            <a:off x="761802" y="2743200"/>
            <a:ext cx="4646905" cy="3613149"/>
          </a:xfrm>
        </p:spPr>
        <p:txBody>
          <a:bodyPr anchor="ctr">
            <a:normAutofit/>
          </a:bodyPr>
          <a:lstStyle/>
          <a:p>
            <a:r>
              <a:rPr lang="en-IN" sz="2000"/>
              <a:t>ESP32 Microcontroller</a:t>
            </a:r>
          </a:p>
          <a:p>
            <a:r>
              <a:rPr lang="en-US" sz="2000"/>
              <a:t>DHT22 Temperature and Humidity Sensor</a:t>
            </a:r>
            <a:endParaRPr lang="en-IN" sz="2000"/>
          </a:p>
          <a:p>
            <a:r>
              <a:rPr lang="en-IN" sz="2000"/>
              <a:t>Soil Moisture Sensor</a:t>
            </a:r>
          </a:p>
          <a:p>
            <a:r>
              <a:rPr lang="en-IN" sz="2000"/>
              <a:t>Relay Module</a:t>
            </a:r>
          </a:p>
          <a:p>
            <a:r>
              <a:rPr lang="en-IN" sz="2000"/>
              <a:t>Servo Motor</a:t>
            </a:r>
          </a:p>
          <a:p>
            <a:r>
              <a:rPr lang="en-US" sz="2000"/>
              <a:t>Liquid Crystal Display (LCD) with I2C Interface</a:t>
            </a:r>
          </a:p>
          <a:p>
            <a:r>
              <a:rPr lang="en-IN" sz="2000"/>
              <a:t>Power Supply Unit</a:t>
            </a:r>
          </a:p>
        </p:txBody>
      </p:sp>
      <p:pic>
        <p:nvPicPr>
          <p:cNvPr id="5" name="Picture 4" descr="Circuit board">
            <a:extLst>
              <a:ext uri="{FF2B5EF4-FFF2-40B4-BE49-F238E27FC236}">
                <a16:creationId xmlns:a16="http://schemas.microsoft.com/office/drawing/2014/main" id="{265DBE81-0B13-20FD-5506-CE4789816173}"/>
              </a:ext>
            </a:extLst>
          </p:cNvPr>
          <p:cNvPicPr>
            <a:picLocks noChangeAspect="1"/>
          </p:cNvPicPr>
          <p:nvPr/>
        </p:nvPicPr>
        <p:blipFill>
          <a:blip r:embed="rId2"/>
          <a:srcRect l="32218" r="8382" b="-2"/>
          <a:stretch/>
        </p:blipFill>
        <p:spPr>
          <a:xfrm>
            <a:off x="6096000" y="1"/>
            <a:ext cx="6102825" cy="6858000"/>
          </a:xfrm>
          <a:prstGeom prst="rect">
            <a:avLst/>
          </a:prstGeom>
        </p:spPr>
      </p:pic>
    </p:spTree>
    <p:extLst>
      <p:ext uri="{BB962C8B-B14F-4D97-AF65-F5344CB8AC3E}">
        <p14:creationId xmlns:p14="http://schemas.microsoft.com/office/powerpoint/2010/main" val="92667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6B2E23B6-4C54-9456-45FB-E4257A93D987}"/>
              </a:ext>
            </a:extLst>
          </p:cNvPr>
          <p:cNvSpPr>
            <a:spLocks noGrp="1"/>
          </p:cNvSpPr>
          <p:nvPr>
            <p:ph type="title"/>
          </p:nvPr>
        </p:nvSpPr>
        <p:spPr>
          <a:xfrm>
            <a:off x="238991" y="1377146"/>
            <a:ext cx="3844636" cy="3626217"/>
          </a:xfrm>
        </p:spPr>
        <p:txBody>
          <a:bodyPr vert="horz" lIns="91440" tIns="45720" rIns="91440" bIns="45720" rtlCol="0" anchor="b">
            <a:normAutofit/>
          </a:bodyPr>
          <a:lstStyle/>
          <a:p>
            <a:pPr algn="r"/>
            <a:r>
              <a:rPr lang="en-US" sz="5400" kern="1200" dirty="0">
                <a:solidFill>
                  <a:srgbClr val="FFFFFF"/>
                </a:solidFill>
                <a:latin typeface="+mj-lt"/>
                <a:ea typeface="+mj-ea"/>
                <a:cs typeface="+mj-cs"/>
              </a:rPr>
              <a:t>Connectivity diagram </a:t>
            </a:r>
          </a:p>
        </p:txBody>
      </p:sp>
      <p:pic>
        <p:nvPicPr>
          <p:cNvPr id="7" name="Content Placeholder 6" descr="A screenshot of a computer&#10;&#10;Description automatically generated">
            <a:extLst>
              <a:ext uri="{FF2B5EF4-FFF2-40B4-BE49-F238E27FC236}">
                <a16:creationId xmlns:a16="http://schemas.microsoft.com/office/drawing/2014/main" id="{CD2A476A-5A13-B24D-62A1-3F014DF3A6CC}"/>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4790209" y="814999"/>
            <a:ext cx="6861785" cy="4912619"/>
          </a:xfrm>
          <a:prstGeom prst="rect">
            <a:avLst/>
          </a:prstGeom>
        </p:spPr>
      </p:pic>
      <p:grpSp>
        <p:nvGrpSpPr>
          <p:cNvPr id="30" name="Group 29">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31"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32"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33"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35" name="Straight Connector 3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2972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C8B8B-29A4-7FA8-B3F1-51E34B4963A7}"/>
              </a:ext>
            </a:extLst>
          </p:cNvPr>
          <p:cNvSpPr>
            <a:spLocks noGrp="1"/>
          </p:cNvSpPr>
          <p:nvPr>
            <p:ph type="title"/>
          </p:nvPr>
        </p:nvSpPr>
        <p:spPr>
          <a:xfrm>
            <a:off x="450858" y="324065"/>
            <a:ext cx="10515600" cy="713943"/>
          </a:xfrm>
        </p:spPr>
        <p:txBody>
          <a:bodyPr/>
          <a:lstStyle/>
          <a:p>
            <a:r>
              <a:rPr lang="en-IN" dirty="0"/>
              <a:t>OUTPUT</a:t>
            </a:r>
          </a:p>
        </p:txBody>
      </p:sp>
      <p:sp>
        <p:nvSpPr>
          <p:cNvPr id="3" name="Content Placeholder 2">
            <a:extLst>
              <a:ext uri="{FF2B5EF4-FFF2-40B4-BE49-F238E27FC236}">
                <a16:creationId xmlns:a16="http://schemas.microsoft.com/office/drawing/2014/main" id="{EEB519F6-50E7-AD62-A685-561FE44E7F9D}"/>
              </a:ext>
            </a:extLst>
          </p:cNvPr>
          <p:cNvSpPr>
            <a:spLocks noGrp="1"/>
          </p:cNvSpPr>
          <p:nvPr>
            <p:ph idx="1"/>
          </p:nvPr>
        </p:nvSpPr>
        <p:spPr>
          <a:xfrm>
            <a:off x="838200" y="1288473"/>
            <a:ext cx="10515600" cy="4888490"/>
          </a:xfrm>
        </p:spPr>
        <p:txBody>
          <a:bodyPr/>
          <a:lstStyle/>
          <a:p>
            <a:pPr marL="0" indent="0">
              <a:buNone/>
            </a:pPr>
            <a:r>
              <a:rPr lang="en-IN" dirty="0">
                <a:hlinkClick r:id="rId2"/>
              </a:rPr>
              <a:t>https://wokwi.com/projects/406817820760974337</a:t>
            </a:r>
            <a:endParaRPr lang="en-IN" dirty="0"/>
          </a:p>
          <a:p>
            <a:pPr marL="0" indent="0">
              <a:buNone/>
            </a:pPr>
            <a:endParaRPr lang="en-IN" dirty="0"/>
          </a:p>
        </p:txBody>
      </p:sp>
      <p:pic>
        <p:nvPicPr>
          <p:cNvPr id="5" name="Picture 4" descr="A computer screen shot of a device&#10;&#10;Description automatically generated">
            <a:extLst>
              <a:ext uri="{FF2B5EF4-FFF2-40B4-BE49-F238E27FC236}">
                <a16:creationId xmlns:a16="http://schemas.microsoft.com/office/drawing/2014/main" id="{DB088970-16C3-A8CB-C1B2-414867C981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858" y="1969510"/>
            <a:ext cx="11290284" cy="4888489"/>
          </a:xfrm>
          <a:prstGeom prst="rect">
            <a:avLst/>
          </a:prstGeom>
        </p:spPr>
      </p:pic>
    </p:spTree>
    <p:extLst>
      <p:ext uri="{BB962C8B-B14F-4D97-AF65-F5344CB8AC3E}">
        <p14:creationId xmlns:p14="http://schemas.microsoft.com/office/powerpoint/2010/main" val="318373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TotalTime>
  <Words>439</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Calibri</vt:lpstr>
      <vt:lpstr>Times New Roman</vt:lpstr>
      <vt:lpstr>Wingdings</vt:lpstr>
      <vt:lpstr>Office Theme</vt:lpstr>
      <vt:lpstr>"IoT-Based Smart Irrigation System for Efficient Water Management in Agriculture" </vt:lpstr>
      <vt:lpstr>PROBLEM STATEMENT</vt:lpstr>
      <vt:lpstr>physical design of the IoT-based smart irrigation system</vt:lpstr>
      <vt:lpstr>Functional Blocks &amp; Processing and Control Block</vt:lpstr>
      <vt:lpstr>Actuation Block &amp; Display and User Interface Block</vt:lpstr>
      <vt:lpstr>Implementing using wokwi </vt:lpstr>
      <vt:lpstr>Hardware components</vt:lpstr>
      <vt:lpstr>Connectivity diagram </vt:lpstr>
      <vt:lpstr>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koti Medabalimi</dc:creator>
  <cp:lastModifiedBy>Sai koti Medabalimi</cp:lastModifiedBy>
  <cp:revision>1</cp:revision>
  <dcterms:created xsi:type="dcterms:W3CDTF">2024-09-02T15:48:35Z</dcterms:created>
  <dcterms:modified xsi:type="dcterms:W3CDTF">2024-09-02T16:24:01Z</dcterms:modified>
</cp:coreProperties>
</file>