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5904-8901-4D6E-99C2-D39CEB5DA0F2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A7EDCB4-ADEC-4E97-AD21-D957158B7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79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5904-8901-4D6E-99C2-D39CEB5DA0F2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DCB4-ADEC-4E97-AD21-D957158B7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5904-8901-4D6E-99C2-D39CEB5DA0F2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DCB4-ADEC-4E97-AD21-D957158B7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02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5904-8901-4D6E-99C2-D39CEB5DA0F2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DCB4-ADEC-4E97-AD21-D957158B7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53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E265904-8901-4D6E-99C2-D39CEB5DA0F2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A7EDCB4-ADEC-4E97-AD21-D957158B7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74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5904-8901-4D6E-99C2-D39CEB5DA0F2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DCB4-ADEC-4E97-AD21-D957158B7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28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5904-8901-4D6E-99C2-D39CEB5DA0F2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DCB4-ADEC-4E97-AD21-D957158B7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35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5904-8901-4D6E-99C2-D39CEB5DA0F2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DCB4-ADEC-4E97-AD21-D957158B7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5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5904-8901-4D6E-99C2-D39CEB5DA0F2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DCB4-ADEC-4E97-AD21-D957158B7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89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5904-8901-4D6E-99C2-D39CEB5DA0F2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DCB4-ADEC-4E97-AD21-D957158B7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12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5904-8901-4D6E-99C2-D39CEB5DA0F2}" type="datetimeFigureOut">
              <a:rPr lang="en-IN" smtClean="0"/>
              <a:t>04-02-2025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EDCB4-ADEC-4E97-AD21-D957158B7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59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E265904-8901-4D6E-99C2-D39CEB5DA0F2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A7EDCB4-ADEC-4E97-AD21-D957158B7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83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30D7-357C-139F-70A0-60B85C81F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Optimizing Big Data Processing: MPP, Distributed Systems, and Shared Nothing Architecture</a:t>
            </a:r>
            <a:endParaRPr lang="en-IN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94F177-EA0E-0167-D9E7-B935993C5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446" y="30820"/>
            <a:ext cx="2630554" cy="907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A49F5C-BA5E-2236-9792-9A88717C3FA1}"/>
              </a:ext>
            </a:extLst>
          </p:cNvPr>
          <p:cNvSpPr txBox="1"/>
          <p:nvPr/>
        </p:nvSpPr>
        <p:spPr>
          <a:xfrm>
            <a:off x="-1000760" y="4468031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/>
              <a:t>Batch : 7</a:t>
            </a:r>
          </a:p>
          <a:p>
            <a:pPr algn="ctr"/>
            <a:r>
              <a:rPr lang="en-US" sz="2400"/>
              <a:t>221FJ01003</a:t>
            </a:r>
          </a:p>
          <a:p>
            <a:pPr algn="ctr"/>
            <a:r>
              <a:rPr lang="en-US" sz="2400"/>
              <a:t>221FJ01031</a:t>
            </a:r>
            <a:endParaRPr lang="en-IN" sz="2400"/>
          </a:p>
          <a:p>
            <a:pPr algn="ctr"/>
            <a:r>
              <a:rPr lang="en-US" sz="2400"/>
              <a:t>221FJ01058</a:t>
            </a:r>
            <a:endParaRPr lang="en-IN" sz="2400"/>
          </a:p>
          <a:p>
            <a:pPr algn="ctr"/>
            <a:r>
              <a:rPr lang="en-US" sz="2400"/>
              <a:t>221FJ01071</a:t>
            </a:r>
            <a:endParaRPr lang="en-IN" sz="2400"/>
          </a:p>
          <a:p>
            <a:pPr algn="ctr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2226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6653-FEAD-7BAB-0DCB-1EE8E7BE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Facebook’s Big Data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C1ACF-F16A-F033-EE36-E933F09A7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Facebook’s data strategy, driven by MPP, Distributed Systems, and Shared Nothing Architecture, enables real-time social interactions, personalized recommendations, and seamless global connectivity. These technologies help Meta provide a smooth, efficient, and engaging user experience across its platforms like Facebook, Instagram, and WhatsApp.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CF640-CAF0-7BB9-23BD-EEE564C07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446" y="30820"/>
            <a:ext cx="2630554" cy="90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0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E97A-D430-E772-0221-77CDDE63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CA15C-C195-1FBE-CDF8-2F31977C6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9600" dirty="0"/>
          </a:p>
          <a:p>
            <a:pPr marL="1371400" lvl="5" indent="0">
              <a:buNone/>
            </a:pPr>
            <a:r>
              <a:rPr lang="en-US" sz="9200" dirty="0"/>
              <a:t>THANK YOU</a:t>
            </a:r>
            <a:endParaRPr lang="en-IN" sz="9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DB87B-EAAC-9A57-7D42-6447E3A8C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446" y="30820"/>
            <a:ext cx="2630554" cy="90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4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42D6B-5F0E-A3F9-2BF5-80D254EE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3D198-47B1-E591-75A6-7860CF23C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Big data processing requires speed, scalability, and efficiency.</a:t>
            </a:r>
          </a:p>
          <a:p>
            <a:r>
              <a:rPr lang="en-US" sz="2800" dirty="0"/>
              <a:t>Traditional computing models struggle to handle massive datasets.</a:t>
            </a:r>
          </a:p>
          <a:p>
            <a:r>
              <a:rPr lang="en-US" sz="2800" dirty="0"/>
              <a:t>Technologies like Massively Parallel Processing (MPP), Distributed Systems, and Shared Nothing Architecture play a crucial role in optimizing data processing.</a:t>
            </a:r>
          </a:p>
          <a:p>
            <a:r>
              <a:rPr lang="en-US" sz="2800" dirty="0"/>
              <a:t>This presentation explores their definitions, roles, and impact on big data environments.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64937-34AB-4F58-D6DD-790567994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446" y="30820"/>
            <a:ext cx="2630554" cy="90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6BE0-1C37-B08E-67C1-87A84350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06" y="337148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b="1" dirty="0"/>
              <a:t>Understanding Massively Parallel Processing (MPP)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A1E7-8D88-DB33-5171-58695ECB1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1" y="2322576"/>
            <a:ext cx="7524928" cy="40507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 Works: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large dataset is split into smaller parts and distributed across multiple processors.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Each processor executes computations independently and simultaneously.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results are combined to produce the final output.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Role in Big Data: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Enables faster processing of massive datasets by parallelizing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Reduces computation time significantly, making it suitable for data-intensive applications.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657E5-8D48-702C-917E-DB6576AB1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446" y="30820"/>
            <a:ext cx="2630554" cy="907623"/>
          </a:xfrm>
          <a:prstGeom prst="rect">
            <a:avLst/>
          </a:prstGeom>
        </p:spPr>
      </p:pic>
      <p:pic>
        <p:nvPicPr>
          <p:cNvPr id="1026" name="Picture 2" descr="What is Parallel Processing ...">
            <a:extLst>
              <a:ext uri="{FF2B5EF4-FFF2-40B4-BE49-F238E27FC236}">
                <a16:creationId xmlns:a16="http://schemas.microsoft.com/office/drawing/2014/main" id="{9BF01155-0850-42E0-709C-8EC77DD12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924" y="2256805"/>
            <a:ext cx="3598606" cy="443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37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B504-4052-A2A1-693C-22527470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23" y="379452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b="1" dirty="0"/>
              <a:t>Understanding Distributed Systems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FB754-7F93-5E6E-8DF2-A9E6604E9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719" y="2121408"/>
            <a:ext cx="7503881" cy="4050792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Definition: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 distributed system is a collection of independent computers that work together as a single unit to process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How it Works: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Data and processing tasks are distributed across multiple nodes (computers) in a network.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Each node processes a portion of the task and communicates with others for coordination.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system appears as a single entity to users.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1C4B00-E2D7-9598-C89C-F19B08993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446" y="30820"/>
            <a:ext cx="2630554" cy="907623"/>
          </a:xfrm>
          <a:prstGeom prst="rect">
            <a:avLst/>
          </a:prstGeom>
        </p:spPr>
      </p:pic>
      <p:pic>
        <p:nvPicPr>
          <p:cNvPr id="2050" name="Picture 2" descr="Distributed Systems: Key Concepts and ...">
            <a:extLst>
              <a:ext uri="{FF2B5EF4-FFF2-40B4-BE49-F238E27FC236}">
                <a16:creationId xmlns:a16="http://schemas.microsoft.com/office/drawing/2014/main" id="{9E991CD7-688F-2856-8BCF-42ED25C92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749" y="2750011"/>
            <a:ext cx="3559278" cy="2793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44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506E-7CB9-C8C8-FA44-9734D0E3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Understanding Shared Nothing Architecture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6C71B-A73D-E80E-17BD-38801D3D1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Definition: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 Shared Nothing Architecture is a distributed computing approach where each node operates independently with its own resources (CPU, memory, storage).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How it Works: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Data is partitioned across multiple nodes without shared storage or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Each node processes requests independently, eliminating contention for shared resources.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EE920-CFC8-D2BA-9C59-4F297841F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446" y="30820"/>
            <a:ext cx="2630554" cy="90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9E32-FE06-F033-7DDF-AA9B2586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57" y="592787"/>
            <a:ext cx="10058400" cy="1609344"/>
          </a:xfrm>
        </p:spPr>
        <p:txBody>
          <a:bodyPr>
            <a:normAutofit/>
          </a:bodyPr>
          <a:lstStyle/>
          <a:p>
            <a:r>
              <a:rPr lang="en-US" sz="3600" b="1" dirty="0"/>
              <a:t>Role of MPP, Distributed Systems, and Shared Nothing Architecture in Big Data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981C-F5FB-63B1-3CF2-DE4357EFB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11" y="2318053"/>
            <a:ext cx="10058400" cy="40507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MPP:</a:t>
            </a:r>
            <a:r>
              <a:rPr lang="en-US" sz="2800" dirty="0"/>
              <a:t> Enables high-speed parallel computations.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Distributed Systems:</a:t>
            </a:r>
            <a:r>
              <a:rPr lang="en-US" sz="2800" dirty="0"/>
              <a:t> Efficiently handle data across multiple nodes.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Shared Nothing Architecture:</a:t>
            </a:r>
            <a:r>
              <a:rPr lang="en-US" sz="2800" dirty="0"/>
              <a:t> Eliminates bottlenecks by reducing resource contention.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Combined Impact:</a:t>
            </a:r>
            <a:r>
              <a:rPr lang="en-US" sz="2800" dirty="0"/>
              <a:t> Together, these technologies enhance big data processing capabilities, providing scalability, speed, and reliability.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4F89D-D247-D13F-3125-783930D61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446" y="30821"/>
            <a:ext cx="2630554" cy="82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0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372A-95FB-D34C-18B1-27E41A0D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23" y="685800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b="1" dirty="0"/>
              <a:t>Leveraging MPP &amp; Distributed Systems for Efficient Big Data Processing at Facebook: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5144-B50F-16E7-192F-94F07B49F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367215"/>
            <a:ext cx="10058400" cy="40507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Splits massive user-generated content (posts, videos, messages) into smaller chunks for parallel processing.</a:t>
            </a:r>
          </a:p>
          <a:p>
            <a:pPr marL="0" indent="0">
              <a:buNone/>
            </a:pPr>
            <a:r>
              <a:rPr lang="en-US" dirty="0"/>
              <a:t>Enhances ad targeting and recommendation systems through fast analytics on petabyte-scale data.</a:t>
            </a:r>
          </a:p>
          <a:p>
            <a:pPr marL="0" indent="0">
              <a:buNone/>
            </a:pPr>
            <a:r>
              <a:rPr lang="en-US" dirty="0"/>
              <a:t>How Distributed Systems Enhance Facebook’s Performance:</a:t>
            </a:r>
          </a:p>
          <a:p>
            <a:pPr marL="0" indent="0">
              <a:buNone/>
            </a:pPr>
            <a:r>
              <a:rPr lang="en-US" dirty="0"/>
              <a:t>Enables seamless content delivery across billions of users worldwide.</a:t>
            </a:r>
          </a:p>
          <a:p>
            <a:pPr marL="0" indent="0">
              <a:buNone/>
            </a:pPr>
            <a:r>
              <a:rPr lang="en-US" dirty="0"/>
              <a:t>Reduces latency for real-time interactions (likes, comments, shares) using distributed computing in data centers.</a:t>
            </a:r>
          </a:p>
          <a:p>
            <a:pPr marL="0" indent="0">
              <a:buNone/>
            </a:pPr>
            <a:r>
              <a:rPr lang="en-US" b="1" dirty="0"/>
              <a:t>Real-World Examples: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Presto (developed by Facebook) for interactive SQL queries on large-scale datasets.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Apache Spark &amp; Hadoop for distributed data processing across Meta’s infrastructure.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0A1E2-972E-2788-C754-ECD827FF5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446" y="30820"/>
            <a:ext cx="2630554" cy="90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05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6F9A5-50C3-5F7B-BA1D-46B0C651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699" y="484631"/>
            <a:ext cx="10058400" cy="1609344"/>
          </a:xfrm>
        </p:spPr>
        <p:txBody>
          <a:bodyPr>
            <a:normAutofit/>
          </a:bodyPr>
          <a:lstStyle/>
          <a:p>
            <a:r>
              <a:rPr lang="en-IN" sz="4000" b="1" dirty="0"/>
              <a:t>Challenges in Implementing Shared Nothing Architecture at Facebook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F61E5-F827-7602-2CF9-70C138705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Data Distribution Complexity: </a:t>
            </a:r>
            <a:r>
              <a:rPr lang="en-IN" sz="2800" dirty="0">
                <a:solidFill>
                  <a:srgbClr val="FF0000"/>
                </a:solidFill>
              </a:rPr>
              <a:t>Efficiently partitioning</a:t>
            </a:r>
            <a:r>
              <a:rPr lang="en-IN" sz="2800" dirty="0"/>
              <a:t> user data across global servers.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Network Overhead: Managing high </a:t>
            </a:r>
            <a:r>
              <a:rPr lang="en-IN" sz="2800" dirty="0">
                <a:solidFill>
                  <a:srgbClr val="FF0000"/>
                </a:solidFill>
              </a:rPr>
              <a:t>inter-node communication</a:t>
            </a:r>
            <a:r>
              <a:rPr lang="en-IN" sz="2800" dirty="0"/>
              <a:t> for real-time social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Consistency Management: Keeping data synchronized across multiple data </a:t>
            </a:r>
            <a:r>
              <a:rPr lang="en-IN" sz="2800" dirty="0" err="1"/>
              <a:t>centers</a:t>
            </a:r>
            <a:r>
              <a:rPr lang="en-IN" sz="2800" dirty="0"/>
              <a:t> (e.g., </a:t>
            </a:r>
            <a:r>
              <a:rPr lang="en-IN" sz="2800" dirty="0">
                <a:solidFill>
                  <a:srgbClr val="FF0000"/>
                </a:solidFill>
              </a:rPr>
              <a:t>messages</a:t>
            </a:r>
            <a:r>
              <a:rPr lang="en-IN" sz="2800" dirty="0"/>
              <a:t> on Messenger).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highlight>
                  <a:srgbClr val="FFFF00"/>
                </a:highlight>
              </a:rPr>
              <a:t>Scalability Trade-offs</a:t>
            </a:r>
            <a:r>
              <a:rPr lang="en-IN" sz="2800" dirty="0"/>
              <a:t>: Handling billions of daily transactions without performance bottlenecks.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67EBF-F2D9-0D3D-D610-8503B5C24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446" y="30820"/>
            <a:ext cx="2630554" cy="90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7A56-A3C5-A00E-4DEC-ED83DC60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50" y="484631"/>
            <a:ext cx="10058400" cy="1609344"/>
          </a:xfrm>
        </p:spPr>
        <p:txBody>
          <a:bodyPr>
            <a:normAutofit/>
          </a:bodyPr>
          <a:lstStyle/>
          <a:p>
            <a:r>
              <a:rPr lang="en-US" sz="3600" b="1" dirty="0"/>
              <a:t>Addressing Shared Nothing Challenges at Facebook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CB98-1534-7E85-2C57-17244C613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867" y="2093975"/>
            <a:ext cx="10058400" cy="405079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Efficient Data Partitioning &amp; Replication: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Example:</a:t>
            </a:r>
            <a:r>
              <a:rPr lang="en-US" sz="2800" dirty="0"/>
              <a:t> Facebook’s TAO (The Associations and Objects) system optimizes distributed social graph storage.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Solution Benefits:</a:t>
            </a:r>
            <a:endParaRPr lang="en-US" sz="28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800" dirty="0"/>
              <a:t>Ensures real-time content availability.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800" dirty="0"/>
              <a:t>Enhances fault tolerance with geo-distributed replication.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3A3A7-DBB5-D03B-D20F-ACF7902A1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446" y="30820"/>
            <a:ext cx="2630554" cy="90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48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44</TotalTime>
  <Words>621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Rockwell</vt:lpstr>
      <vt:lpstr>Rockwell Condensed</vt:lpstr>
      <vt:lpstr>Wingdings</vt:lpstr>
      <vt:lpstr>Wood Type</vt:lpstr>
      <vt:lpstr>Optimizing Big Data Processing: MPP, Distributed Systems, and Shared Nothing Architecture</vt:lpstr>
      <vt:lpstr>INTRODUCTION:</vt:lpstr>
      <vt:lpstr>Understanding Massively Parallel Processing (MPP)</vt:lpstr>
      <vt:lpstr>Understanding Distributed Systems</vt:lpstr>
      <vt:lpstr>Understanding Shared Nothing Architecture</vt:lpstr>
      <vt:lpstr>Role of MPP, Distributed Systems, and Shared Nothing Architecture in Big Data</vt:lpstr>
      <vt:lpstr>Leveraging MPP &amp; Distributed Systems for Efficient Big Data Processing at Facebook:</vt:lpstr>
      <vt:lpstr>Challenges in Implementing Shared Nothing Architecture at Facebook</vt:lpstr>
      <vt:lpstr>Addressing Shared Nothing Challenges at Facebook</vt:lpstr>
      <vt:lpstr>Facebook’s Big Data Strategy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SIDDHARDHA AMIRISETTY</dc:creator>
  <cp:lastModifiedBy>ismartsuraj01@gmail.com</cp:lastModifiedBy>
  <cp:revision>5</cp:revision>
  <dcterms:created xsi:type="dcterms:W3CDTF">2025-01-30T03:03:17Z</dcterms:created>
  <dcterms:modified xsi:type="dcterms:W3CDTF">2025-02-04T05:37:04Z</dcterms:modified>
</cp:coreProperties>
</file>