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70" r:id="rId5"/>
    <p:sldId id="272" r:id="rId6"/>
    <p:sldId id="273" r:id="rId7"/>
    <p:sldId id="279" r:id="rId8"/>
    <p:sldId id="271" r:id="rId9"/>
    <p:sldId id="274" r:id="rId10"/>
    <p:sldId id="276" r:id="rId11"/>
    <p:sldId id="258" r:id="rId12"/>
  </p:sldIdLst>
  <p:sldSz cx="18288000" cy="10287000"/>
  <p:notesSz cx="6858000" cy="9144000"/>
  <p:embeddedFontLst>
    <p:embeddedFont>
      <p:font typeface="Open Sans Extra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56174" y="1354983"/>
            <a:ext cx="8833703" cy="3205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8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Historical Development of Cloud Computing &amp; Building of Cloud Environment</a:t>
            </a:r>
            <a:endParaRPr lang="en-US" sz="4800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pic>
        <p:nvPicPr>
          <p:cNvPr id="4100" name="Picture 4" descr="What Is Cloud Computing? | Scout Technology Guides">
            <a:extLst>
              <a:ext uri="{FF2B5EF4-FFF2-40B4-BE49-F238E27FC236}">
                <a16:creationId xmlns:a16="http://schemas.microsoft.com/office/drawing/2014/main" id="{8E8B5998-9866-2E0D-4384-945314BD3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2" y="1671666"/>
            <a:ext cx="6262784" cy="56859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7080D8-C562-4D6F-87B5-C5E478198F0F}"/>
              </a:ext>
            </a:extLst>
          </p:cNvPr>
          <p:cNvSpPr txBox="1"/>
          <p:nvPr/>
        </p:nvSpPr>
        <p:spPr>
          <a:xfrm>
            <a:off x="1219199" y="6515100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IN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-09</a:t>
            </a:r>
          </a:p>
          <a:p>
            <a:pPr algn="ctr"/>
            <a:endParaRPr lang="en-IN" sz="3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221FJ010</a:t>
            </a:r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</a:p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221FJ010</a:t>
            </a:r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</a:p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221FJ010</a:t>
            </a:r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221FJ010</a:t>
            </a:r>
            <a: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16DA-2D47-2E51-372E-8CF6BD6DB6C6}"/>
              </a:ext>
            </a:extLst>
          </p:cNvPr>
          <p:cNvSpPr txBox="1"/>
          <p:nvPr/>
        </p:nvSpPr>
        <p:spPr>
          <a:xfrm>
            <a:off x="-495301" y="540291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 T-3</a:t>
            </a:r>
            <a:endParaRPr kumimoji="0" lang="en-IN" sz="3600" b="1" i="0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127A6-5390-5DF7-D615-0C3F5F5BC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2203A-BCB3-1141-E4A2-2BB6F5D4B257}"/>
              </a:ext>
            </a:extLst>
          </p:cNvPr>
          <p:cNvSpPr txBox="1"/>
          <p:nvPr/>
        </p:nvSpPr>
        <p:spPr>
          <a:xfrm>
            <a:off x="990600" y="9525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q"/>
            </a:pPr>
            <a:r>
              <a:rPr lang="en-IN" sz="48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F556E-E748-E7FD-A159-78377B257294}"/>
              </a:ext>
            </a:extLst>
          </p:cNvPr>
          <p:cNvSpPr txBox="1"/>
          <p:nvPr/>
        </p:nvSpPr>
        <p:spPr>
          <a:xfrm>
            <a:off x="1219200" y="2324100"/>
            <a:ext cx="15849600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has evolved from simple shared computing to AI-driven platforms.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its historical growth helps in adapting to emerging technologies.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cloud environment requires planning, security, and proper implementation.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3367558" y="2590556"/>
            <a:ext cx="11552885" cy="5105887"/>
            <a:chOff x="0" y="0"/>
            <a:chExt cx="3042735" cy="1344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943600" y="4381500"/>
            <a:ext cx="5748323" cy="110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9600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7768A4D-FD92-C439-4122-70313FA80022}"/>
              </a:ext>
            </a:extLst>
          </p:cNvPr>
          <p:cNvSpPr txBox="1"/>
          <p:nvPr/>
        </p:nvSpPr>
        <p:spPr>
          <a:xfrm>
            <a:off x="1143000" y="647700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IN" sz="6000" b="1" dirty="0"/>
              <a:t>Introduction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746DE0-47A4-E24D-B3D7-1040D09D7F31}"/>
              </a:ext>
            </a:extLst>
          </p:cNvPr>
          <p:cNvSpPr txBox="1"/>
          <p:nvPr/>
        </p:nvSpPr>
        <p:spPr>
          <a:xfrm>
            <a:off x="1905000" y="1943100"/>
            <a:ext cx="15316200" cy="290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revolutionized how data is stored, processed, and accessed.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its historical development helps appreciate its evolution.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also covers key steps in building a cloud environment.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73281-C14C-24AD-51F1-FA417463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143500"/>
            <a:ext cx="11096625" cy="5537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15790-F446-2BA8-46B7-D64C6BD1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AB64D-8159-3BBF-49E8-07DF12BD548B}"/>
              </a:ext>
            </a:extLst>
          </p:cNvPr>
          <p:cNvSpPr txBox="1"/>
          <p:nvPr/>
        </p:nvSpPr>
        <p:spPr>
          <a:xfrm>
            <a:off x="1066800" y="7239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/>
              <a:t> Evolution of Cloud Computing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65981-647A-2081-2926-CB243E7534EC}"/>
              </a:ext>
            </a:extLst>
          </p:cNvPr>
          <p:cNvSpPr txBox="1"/>
          <p:nvPr/>
        </p:nvSpPr>
        <p:spPr>
          <a:xfrm>
            <a:off x="1828800" y="1638300"/>
            <a:ext cx="16154400" cy="486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evolved from distributed computing and virtualization.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Early computing relied on mainframes (1950s-1960s).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 emerged in the 1970s-1980s.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Web Technologies in the 1990s enabled remote computing.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2000s: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gained popularity with on-demand services.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BE5D5A-FA8D-8D5B-AB0A-93FF9F47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C086BB-590B-5854-B5B1-A9754E97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12877800" cy="92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EF01F-32F3-D706-C4A7-4F281A12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7FFF4-5E23-F1C0-3131-A36E7EF793A3}"/>
              </a:ext>
            </a:extLst>
          </p:cNvPr>
          <p:cNvSpPr txBox="1"/>
          <p:nvPr/>
        </p:nvSpPr>
        <p:spPr>
          <a:xfrm>
            <a:off x="1066800" y="7239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/>
              <a:t>Cloud Computing Models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C9156-6C2B-C38C-F787-C75841C2F3F4}"/>
              </a:ext>
            </a:extLst>
          </p:cNvPr>
          <p:cNvSpPr txBox="1"/>
          <p:nvPr/>
        </p:nvSpPr>
        <p:spPr>
          <a:xfrm>
            <a:off x="1219200" y="2171700"/>
            <a:ext cx="7620000" cy="665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machines, storage, networking (AWS EC2, Google Compute Engine).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for app development (Google App Engine, Azure).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hosted on the cloud (Google Drive, Zoom).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6C61-EB34-0A0A-8879-2963E03C1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6442"/>
          <a:stretch/>
        </p:blipFill>
        <p:spPr>
          <a:xfrm>
            <a:off x="10820400" y="1493340"/>
            <a:ext cx="7239000" cy="90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80CC9-A804-BC28-06C9-1A055C6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9E389-C91C-A786-D236-D9EBFB04C218}"/>
              </a:ext>
            </a:extLst>
          </p:cNvPr>
          <p:cNvSpPr txBox="1"/>
          <p:nvPr/>
        </p:nvSpPr>
        <p:spPr>
          <a:xfrm>
            <a:off x="1066800" y="7239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/>
              <a:t> Types of Cloud Deployment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8D5C0-D68E-6E37-B7BD-1037E5AB22C2}"/>
              </a:ext>
            </a:extLst>
          </p:cNvPr>
          <p:cNvSpPr txBox="1"/>
          <p:nvPr/>
        </p:nvSpPr>
        <p:spPr>
          <a:xfrm>
            <a:off x="1981200" y="1714500"/>
            <a:ext cx="135636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Cloud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Services shared among multiple users (AWS, GCP, Azure).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Exclusive cloud infrastructure for one organization.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Cloud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Combination of public &amp; private cloud.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Cloud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Shared by organizations with common needs. </a:t>
            </a:r>
          </a:p>
        </p:txBody>
      </p:sp>
    </p:spTree>
    <p:extLst>
      <p:ext uri="{BB962C8B-B14F-4D97-AF65-F5344CB8AC3E}">
        <p14:creationId xmlns:p14="http://schemas.microsoft.com/office/powerpoint/2010/main" val="70309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C47E7-2263-9771-B2E5-CFA6D8F1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F237B-77F9-9CCB-F430-1BC7FDEDC44C}"/>
              </a:ext>
            </a:extLst>
          </p:cNvPr>
          <p:cNvSpPr txBox="1"/>
          <p:nvPr/>
        </p:nvSpPr>
        <p:spPr>
          <a:xfrm>
            <a:off x="1066800" y="7239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/>
              <a:t>Building a Cloud Environment – Key Steps</a:t>
            </a:r>
            <a:endParaRPr lang="en-IN" sz="4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2400D-F0BD-0578-19EC-926D25CC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0"/>
          <a:stretch/>
        </p:blipFill>
        <p:spPr>
          <a:xfrm>
            <a:off x="1219200" y="2552700"/>
            <a:ext cx="15544800" cy="75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9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E406C-8986-2533-FA0F-C19F698E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D3CE3-EE24-A2F9-5AA2-891C4E7AC001}"/>
              </a:ext>
            </a:extLst>
          </p:cNvPr>
          <p:cNvSpPr txBox="1"/>
          <p:nvPr/>
        </p:nvSpPr>
        <p:spPr>
          <a:xfrm>
            <a:off x="609600" y="785009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dirty="0"/>
              <a:t>Different Cloud Computing Platforms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14FAA-9C6C-62D4-FC26-C066E24BD90B}"/>
              </a:ext>
            </a:extLst>
          </p:cNvPr>
          <p:cNvSpPr txBox="1"/>
          <p:nvPr/>
        </p:nvSpPr>
        <p:spPr>
          <a:xfrm>
            <a:off x="1676400" y="1638300"/>
            <a:ext cx="112928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Amazon Web Services (AWS):</a:t>
            </a:r>
          </a:p>
          <a:p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Offers a wide range of scalable cloud services.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Popular for hosting applications and creating virtual machine instances.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Microsoft Azure:</a:t>
            </a:r>
          </a:p>
          <a:p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Integrated with Microsoft’s services.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Provides cloud-based VMs for various operating systems.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Google Cloud Platform (GCP):</a:t>
            </a:r>
          </a:p>
          <a:p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Known for high-performance infrastructure and data analytics.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Offers cloud VMs for running different OS and applications.</a:t>
            </a:r>
            <a:endParaRPr lang="en-IN" sz="3200" dirty="0"/>
          </a:p>
        </p:txBody>
      </p:sp>
      <p:pic>
        <p:nvPicPr>
          <p:cNvPr id="2051" name="Picture 3" descr="AWS Cloud: Zero to Hero. AWS Intro AWS (Amazon Web Services) is… | by  Material Data Science | Dev Genius">
            <a:extLst>
              <a:ext uri="{FF2B5EF4-FFF2-40B4-BE49-F238E27FC236}">
                <a16:creationId xmlns:a16="http://schemas.microsoft.com/office/drawing/2014/main" id="{55A07445-EC8C-3ABD-F09B-255BB46C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506" y="1983736"/>
            <a:ext cx="297837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est Microsoft Azure Training In Chennai With 100% Placement">
            <a:extLst>
              <a:ext uri="{FF2B5EF4-FFF2-40B4-BE49-F238E27FC236}">
                <a16:creationId xmlns:a16="http://schemas.microsoft.com/office/drawing/2014/main" id="{07454E22-DE6A-62E5-F274-93DDCB7B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833" y="4582162"/>
            <a:ext cx="316201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Google Cloud&quot; Icon - Download for free – Iconduck">
            <a:extLst>
              <a:ext uri="{FF2B5EF4-FFF2-40B4-BE49-F238E27FC236}">
                <a16:creationId xmlns:a16="http://schemas.microsoft.com/office/drawing/2014/main" id="{D368A2CD-92B0-2BC5-6F67-E1545D099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199" y="7348228"/>
            <a:ext cx="2376683" cy="191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4DF82-5C32-1D76-57FF-DAAF6AC6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64961-4A1F-1BB0-D57D-819A052930EE}"/>
              </a:ext>
            </a:extLst>
          </p:cNvPr>
          <p:cNvSpPr txBox="1"/>
          <p:nvPr/>
        </p:nvSpPr>
        <p:spPr>
          <a:xfrm>
            <a:off x="1066800" y="723900"/>
            <a:ext cx="1211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/>
              <a:t>Challenges in Cloud Computing</a:t>
            </a:r>
            <a:endParaRPr lang="en-IN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D45DC-7248-EA68-AE26-E90D7E0B6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6"/>
          <a:stretch/>
        </p:blipFill>
        <p:spPr>
          <a:xfrm>
            <a:off x="2209800" y="2095500"/>
            <a:ext cx="13054972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9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333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Times New Roman</vt:lpstr>
      <vt:lpstr>Arial</vt:lpstr>
      <vt:lpstr>Open Sans Extra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Sunny sharma</dc:creator>
  <cp:lastModifiedBy>ismartsuraj01@gmail.com</cp:lastModifiedBy>
  <cp:revision>10</cp:revision>
  <dcterms:created xsi:type="dcterms:W3CDTF">2006-08-16T00:00:00Z</dcterms:created>
  <dcterms:modified xsi:type="dcterms:W3CDTF">2025-02-11T12:24:45Z</dcterms:modified>
  <dc:identifier>DAGeDogIjBg</dc:identifier>
</cp:coreProperties>
</file>