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nda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italic.fntdata"/><Relationship Id="rId6" Type="http://schemas.openxmlformats.org/officeDocument/2006/relationships/slide" Target="slides/slide1.xml"/><Relationship Id="rId18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d17e4d4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2d17e4d47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d17e4d4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2d17e4d47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97322a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1497322a56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497322a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1497322a5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17e4d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d17e4d4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d17e4d4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2d17e4d47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d17e4d47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2d17e4d479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d17e4d4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2d17e4d47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62000" y="285750"/>
            <a:ext cx="77724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sz="1600">
                <a:latin typeface="Candara"/>
                <a:ea typeface="Candara"/>
                <a:cs typeface="Candara"/>
                <a:sym typeface="Candara"/>
              </a:rPr>
              <a:t>Pimpri Chinchwad Education Trust’s</a:t>
            </a:r>
            <a:br>
              <a:rPr lang="en-US" sz="1600"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1600">
                <a:latin typeface="Candara"/>
                <a:ea typeface="Candara"/>
                <a:cs typeface="Candara"/>
                <a:sym typeface="Candara"/>
              </a:rPr>
              <a:t>Pimpri Chinchwad College of Engineering</a:t>
            </a:r>
            <a:br>
              <a:rPr lang="en-US" sz="1600">
                <a:latin typeface="Candara"/>
                <a:ea typeface="Candara"/>
                <a:cs typeface="Candara"/>
                <a:sym typeface="Candara"/>
              </a:rPr>
            </a:br>
            <a:r>
              <a:rPr lang="en-US" sz="1600">
                <a:latin typeface="Candara"/>
                <a:ea typeface="Candara"/>
                <a:cs typeface="Candara"/>
                <a:sym typeface="Candara"/>
              </a:rPr>
              <a:t>Nigdi Pune-</a:t>
            </a:r>
            <a:endParaRPr sz="16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447800" y="1504950"/>
            <a:ext cx="6781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6200">
                <a:solidFill>
                  <a:srgbClr val="6AA84F"/>
                </a:solidFill>
                <a:latin typeface="Candara"/>
                <a:ea typeface="Candara"/>
                <a:cs typeface="Candara"/>
                <a:sym typeface="Candara"/>
              </a:rPr>
              <a:t>Web </a:t>
            </a:r>
            <a:r>
              <a:rPr b="1" lang="en-US" sz="6200">
                <a:solidFill>
                  <a:srgbClr val="4A86E8"/>
                </a:solidFill>
                <a:latin typeface="Candara"/>
                <a:ea typeface="Candara"/>
                <a:cs typeface="Candara"/>
                <a:sym typeface="Candara"/>
              </a:rPr>
              <a:t>Development</a:t>
            </a:r>
            <a:r>
              <a:rPr b="1" lang="en-US" sz="6200">
                <a:solidFill>
                  <a:srgbClr val="4A86E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 sz="5500">
              <a:solidFill>
                <a:srgbClr val="C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HSMC - Professional Skills for Engineers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Second Year – B Tech</a:t>
            </a:r>
            <a:endParaRPr b="1">
              <a:solidFill>
                <a:srgbClr val="C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76400" y="3368325"/>
            <a:ext cx="64008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Name - Suraj Sudam Dalvi</a:t>
            </a:r>
            <a:endParaRPr b="1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                               </a:t>
            </a:r>
            <a:r>
              <a:rPr b="1"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Roll No - </a:t>
            </a:r>
            <a:r>
              <a:rPr b="1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SYCO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A044</a:t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Div - A </a:t>
            </a:r>
            <a:endParaRPr b="1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Dept of Computer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G-20211026-WA0025 (1).jpg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1" y="209550"/>
            <a:ext cx="838200" cy="787612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descr="Logo.jpg"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0"/>
            <a:ext cx="931333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04800" y="0"/>
            <a:ext cx="457200" cy="5143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447800" y="1123950"/>
            <a:ext cx="7391400" cy="1588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❖"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Types of Developers</a:t>
            </a:r>
            <a:endParaRPr b="1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813325" y="898325"/>
            <a:ext cx="4896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Frontend Developers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Backend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MERN Stack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MEAN Stack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2122575" y="1816525"/>
            <a:ext cx="489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990600" y="4933950"/>
            <a:ext cx="8153400" cy="209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0" y="4933950"/>
            <a:ext cx="990600" cy="20955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609600" y="1352550"/>
            <a:ext cx="77724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0" y="76200"/>
            <a:ext cx="9144000" cy="36195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Char char="❖"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774025" y="669600"/>
            <a:ext cx="4896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Vs App</a:t>
            </a:r>
            <a:endParaRPr sz="10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Terms in website</a:t>
            </a:r>
            <a:endParaRPr sz="10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Website Works ?</a:t>
            </a:r>
            <a:endParaRPr sz="10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3 Components Architecture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Developers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990600" y="4933950"/>
            <a:ext cx="8153400" cy="209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4933950"/>
            <a:ext cx="990600" cy="20955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0" y="76200"/>
            <a:ext cx="9144000" cy="36195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Char char="❖"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Web Vs App</a:t>
            </a:r>
            <a:endParaRPr b="1" i="0" sz="2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73250" y="779325"/>
            <a:ext cx="7362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" y="719825"/>
            <a:ext cx="8053224" cy="35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Char char="❖"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Basic Terminologies</a:t>
            </a:r>
            <a:endParaRPr b="1" i="0" sz="2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73250" y="779325"/>
            <a:ext cx="7362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:  </a:t>
            </a:r>
            <a:r>
              <a:rPr lang="en-US" sz="2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mongodb.com</a:t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server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vs https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Char char="❖"/>
            </a:pPr>
            <a:r>
              <a:rPr b="1" lang="en-US" sz="2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b="1" lang="en-US" sz="2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vs  </a:t>
            </a:r>
            <a:r>
              <a:rPr b="1" lang="en-US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 b="1" i="0" sz="23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73250" y="779325"/>
            <a:ext cx="7362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75" y="717350"/>
            <a:ext cx="8332099" cy="37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❖"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Website Works…?</a:t>
            </a:r>
            <a:endParaRPr b="1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75" y="628250"/>
            <a:ext cx="7287173" cy="4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❖"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Website 3 Components Architecture</a:t>
            </a:r>
            <a:endParaRPr b="1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144900" y="1187425"/>
            <a:ext cx="4896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❖"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Website 3 Components Architecture</a:t>
            </a:r>
            <a:endParaRPr b="1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15100" y="605573"/>
            <a:ext cx="622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13125" y="76200"/>
            <a:ext cx="67275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</a:t>
            </a:r>
            <a:r>
              <a:rPr lang="en-US">
                <a:highlight>
                  <a:srgbClr val="FFFF00"/>
                </a:highlight>
              </a:rPr>
              <a:t>  </a:t>
            </a:r>
            <a:r>
              <a:rPr b="1" lang="en-US" sz="1800">
                <a:highlight>
                  <a:srgbClr val="FFFF00"/>
                </a:highlight>
              </a:rPr>
              <a:t>Website </a:t>
            </a:r>
            <a:endParaRPr b="1" sz="18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FFF00"/>
                </a:highlight>
              </a:rPr>
              <a:t>                            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Three components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Front End       Back End       Database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 Interface (UI)    background       collection of data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       Algorithm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Required                   (main source code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frameworks </a:t>
            </a:r>
            <a:r>
              <a:rPr b="1" lang="en-US"/>
              <a:t>                  of the website)            </a:t>
            </a:r>
            <a:r>
              <a:rPr b="1" lang="en-US">
                <a:solidFill>
                  <a:srgbClr val="000000"/>
                </a:solidFill>
              </a:rPr>
              <a:t>Required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                                              </a:t>
            </a:r>
            <a:r>
              <a:rPr b="1" lang="en-US">
                <a:solidFill>
                  <a:srgbClr val="000000"/>
                </a:solidFill>
              </a:rPr>
              <a:t>framework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1. </a:t>
            </a:r>
            <a:r>
              <a:rPr b="1" lang="en-US"/>
              <a:t>HTML (Skeleton)            1. </a:t>
            </a:r>
            <a:r>
              <a:rPr b="1" lang="en-US">
                <a:solidFill>
                  <a:schemeClr val="dk1"/>
                </a:solidFill>
              </a:rPr>
              <a:t>PHP</a:t>
            </a:r>
            <a:r>
              <a:rPr b="1" lang="en-US">
                <a:solidFill>
                  <a:srgbClr val="FF0000"/>
                </a:solidFill>
              </a:rPr>
              <a:t>  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2. CSS</a:t>
            </a:r>
            <a:r>
              <a:rPr b="1" lang="en-US"/>
              <a:t>   (Design)                2. Django                            1. MySQL  2. MongoDB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3. JS</a:t>
            </a:r>
            <a:r>
              <a:rPr b="1" lang="en-US"/>
              <a:t>     (Logic)                   3. NodeJS </a:t>
            </a:r>
            <a:endParaRPr b="1"/>
          </a:p>
        </p:txBody>
      </p:sp>
      <p:sp>
        <p:nvSpPr>
          <p:cNvPr id="164" name="Google Shape;164;p20"/>
          <p:cNvSpPr/>
          <p:nvPr/>
        </p:nvSpPr>
        <p:spPr>
          <a:xfrm>
            <a:off x="2930025" y="1056675"/>
            <a:ext cx="248400" cy="25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rot="1103331">
            <a:off x="2220123" y="1657353"/>
            <a:ext cx="235843" cy="27912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135075" y="1669732"/>
            <a:ext cx="248400" cy="25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 rot="-958504">
            <a:off x="3857527" y="1660169"/>
            <a:ext cx="238719" cy="27350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rot="773925">
            <a:off x="1430751" y="2243484"/>
            <a:ext cx="241904" cy="26771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rot="768822">
            <a:off x="3189349" y="2296732"/>
            <a:ext cx="242130" cy="26758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515225" y="2303319"/>
            <a:ext cx="248400" cy="25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103308">
            <a:off x="4898559" y="3098402"/>
            <a:ext cx="149768" cy="15479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103308">
            <a:off x="2979339" y="3565262"/>
            <a:ext cx="149768" cy="19207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rot="103308">
            <a:off x="1111914" y="3565262"/>
            <a:ext cx="149768" cy="19207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rot="103308">
            <a:off x="4898559" y="3803427"/>
            <a:ext cx="149768" cy="15479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990600" y="4933950"/>
            <a:ext cx="8153400" cy="209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English - 1						Dr Sandeep Patil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0" y="4933950"/>
            <a:ext cx="990600" cy="209700"/>
          </a:xfrm>
          <a:prstGeom prst="rect">
            <a:avLst/>
          </a:prstGeom>
          <a:solidFill>
            <a:srgbClr val="C45D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HSMC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839200" y="47053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76200"/>
            <a:ext cx="9144000" cy="362100"/>
          </a:xfrm>
          <a:prstGeom prst="rect">
            <a:avLst/>
          </a:prstGeom>
          <a:gradFill>
            <a:gsLst>
              <a:gs pos="0">
                <a:srgbClr val="EAF1DD"/>
              </a:gs>
              <a:gs pos="62000">
                <a:srgbClr val="EAF1DD"/>
              </a:gs>
              <a:gs pos="100000">
                <a:srgbClr val="C2D59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❖"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b="1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144900" y="1187425"/>
            <a:ext cx="4896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Frontend Frameworks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Backend Frameworks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Database Frameworks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