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1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68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4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17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06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8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E1404-27A6-4A2B-A1B7-10824CA9C98A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02A0-1175-43F2-A750-D60278079C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CH4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44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322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99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67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80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8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03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25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59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29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89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53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59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70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6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38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urepdf_c04_Page_1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1" y="0"/>
            <a:ext cx="887571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00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寬螢幕</PresentationFormat>
  <Paragraphs>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CH4 Solutions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CH3 Solutions</dc:title>
  <dc:creator>李 育安</dc:creator>
  <cp:lastModifiedBy>李 育安</cp:lastModifiedBy>
  <cp:revision>2</cp:revision>
  <dcterms:created xsi:type="dcterms:W3CDTF">2018-04-21T09:03:52Z</dcterms:created>
  <dcterms:modified xsi:type="dcterms:W3CDTF">2018-05-31T07:28:02Z</dcterms:modified>
</cp:coreProperties>
</file>