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1404-27A6-4A2B-A1B7-10824CA9C98A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02A0-1175-43F2-A750-D60278079C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10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1404-27A6-4A2B-A1B7-10824CA9C98A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02A0-1175-43F2-A750-D60278079C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68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1404-27A6-4A2B-A1B7-10824CA9C98A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02A0-1175-43F2-A750-D60278079C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05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1404-27A6-4A2B-A1B7-10824CA9C98A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02A0-1175-43F2-A750-D60278079C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44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1404-27A6-4A2B-A1B7-10824CA9C98A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02A0-1175-43F2-A750-D60278079C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985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1404-27A6-4A2B-A1B7-10824CA9C98A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02A0-1175-43F2-A750-D60278079C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58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1404-27A6-4A2B-A1B7-10824CA9C98A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02A0-1175-43F2-A750-D60278079C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6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1404-27A6-4A2B-A1B7-10824CA9C98A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02A0-1175-43F2-A750-D60278079C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17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1404-27A6-4A2B-A1B7-10824CA9C98A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02A0-1175-43F2-A750-D60278079C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01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1404-27A6-4A2B-A1B7-10824CA9C98A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02A0-1175-43F2-A750-D60278079C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065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1404-27A6-4A2B-A1B7-10824CA9C98A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02A0-1175-43F2-A750-D60278079C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68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E1404-27A6-4A2B-A1B7-10824CA9C98A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A02A0-1175-43F2-A750-D60278079C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60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CH6</a:t>
            </a:r>
            <a:r>
              <a:rPr lang="zh-TW" altLang="en-US" dirty="0" smtClean="0"/>
              <a:t> </a:t>
            </a:r>
            <a:r>
              <a:rPr lang="en-US" altLang="zh-TW" dirty="0" smtClean="0"/>
              <a:t>Solutions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447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urepdf_c06_Page_13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2063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urepdf_c06_Page_13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633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urepdf_c06_Page_14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050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urepdf_c06_Page_14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611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urepdf_c06_Page_14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0013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urepdf_c06_Page_16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5215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urepdf_c06_Page_16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925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urepdf_c06_Page_07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2866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urepdf_c06_Page_07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613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urepdf_c06_Page_07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6439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urepdf_c06_Page_12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9914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urepdf_c06_Page_13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188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urepdf_c06_Page_13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0090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urepdf_c06_Page_13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792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urepdf_c06_Page_13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0091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寬螢幕</PresentationFormat>
  <Paragraphs>1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Office 佈景主題</vt:lpstr>
      <vt:lpstr>CH6 Solutions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CH3 Solutions</dc:title>
  <dc:creator>李 育安</dc:creator>
  <cp:lastModifiedBy>李 育安</cp:lastModifiedBy>
  <cp:revision>4</cp:revision>
  <dcterms:created xsi:type="dcterms:W3CDTF">2018-04-21T09:03:52Z</dcterms:created>
  <dcterms:modified xsi:type="dcterms:W3CDTF">2018-06-21T05:36:12Z</dcterms:modified>
</cp:coreProperties>
</file>