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8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1404-27A6-4A2B-A1B7-10824CA9C98A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CH7</a:t>
            </a:r>
            <a:r>
              <a:rPr lang="zh-TW" altLang="en-US"/>
              <a:t> </a:t>
            </a:r>
            <a:r>
              <a:rPr lang="en-US" altLang="zh-TW" dirty="0"/>
              <a:t>Solutions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4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5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4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5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21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7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1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8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7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8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97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2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78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2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19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2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8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5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5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5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05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1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1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7_Page_1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7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CH7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Solutions</dc:title>
  <dc:creator>李 育安</dc:creator>
  <cp:lastModifiedBy>Microsoft Office User</cp:lastModifiedBy>
  <cp:revision>6</cp:revision>
  <dcterms:created xsi:type="dcterms:W3CDTF">2018-04-21T09:03:52Z</dcterms:created>
  <dcterms:modified xsi:type="dcterms:W3CDTF">2018-06-24T11:26:48Z</dcterms:modified>
</cp:coreProperties>
</file>