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7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1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29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1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9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1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7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9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5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67AE-7476-488B-BE75-35A4BEF347B6}" type="datetimeFigureOut">
              <a:rPr lang="zh-TW" altLang="en-US" smtClean="0"/>
              <a:t>2018/6/24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86C1-485D-4947-9AE4-46532E77C9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CH8 Solutions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16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9_Page_08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73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9_Page_08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47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10_Page_0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48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10_Page_0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97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10_Page_07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91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10_Page_08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03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8_Page_1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8_Page_1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02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8_Page_18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8_Page_18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0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8_Page_18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9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9_Page_0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90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9_Page_0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94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9_Page_07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17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CH8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</dc:title>
  <dc:creator>李 育安</dc:creator>
  <cp:lastModifiedBy>Microsoft Office User</cp:lastModifiedBy>
  <cp:revision>2</cp:revision>
  <dcterms:created xsi:type="dcterms:W3CDTF">2018-06-23T13:35:19Z</dcterms:created>
  <dcterms:modified xsi:type="dcterms:W3CDTF">2018-06-24T11:26:59Z</dcterms:modified>
</cp:coreProperties>
</file>