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7FB16C-E920-4E72-9559-765AE8711E2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84D3C3-1413-4E2D-84CE-51A5303CA7B4}">
      <dgm:prSet/>
      <dgm:spPr/>
      <dgm:t>
        <a:bodyPr/>
        <a:lstStyle/>
        <a:p>
          <a:r>
            <a:rPr lang="en-US"/>
            <a:t>Problem: Manual, inefficient placement process (spreadsheets, emails).</a:t>
          </a:r>
        </a:p>
      </dgm:t>
    </dgm:pt>
    <dgm:pt modelId="{9549D228-A369-40B8-95C6-533169D9E387}" type="parTrans" cxnId="{EB3D4A66-AB0E-4411-9065-27C51B0D207A}">
      <dgm:prSet/>
      <dgm:spPr/>
      <dgm:t>
        <a:bodyPr/>
        <a:lstStyle/>
        <a:p>
          <a:endParaRPr lang="en-US"/>
        </a:p>
      </dgm:t>
    </dgm:pt>
    <dgm:pt modelId="{FEDCCEDE-3B85-4C1B-A43E-295E11FBDE0A}" type="sibTrans" cxnId="{EB3D4A66-AB0E-4411-9065-27C51B0D207A}">
      <dgm:prSet/>
      <dgm:spPr/>
      <dgm:t>
        <a:bodyPr/>
        <a:lstStyle/>
        <a:p>
          <a:endParaRPr lang="en-US"/>
        </a:p>
      </dgm:t>
    </dgm:pt>
    <dgm:pt modelId="{54ACB83A-6BF7-4E0B-A82D-764802765B83}">
      <dgm:prSet/>
      <dgm:spPr/>
      <dgm:t>
        <a:bodyPr/>
        <a:lstStyle/>
        <a:p>
          <a:r>
            <a:rPr lang="en-US"/>
            <a:t>Solution: Centralized, web-based placement platform.</a:t>
          </a:r>
        </a:p>
      </dgm:t>
    </dgm:pt>
    <dgm:pt modelId="{B618BD43-36A3-49B6-B057-55A4FEB1EA6E}" type="parTrans" cxnId="{39E19196-B539-4F09-8830-6FDA4EEE0115}">
      <dgm:prSet/>
      <dgm:spPr/>
      <dgm:t>
        <a:bodyPr/>
        <a:lstStyle/>
        <a:p>
          <a:endParaRPr lang="en-US"/>
        </a:p>
      </dgm:t>
    </dgm:pt>
    <dgm:pt modelId="{5C25CC5D-0022-41B3-81D1-2C3A6A0CBF72}" type="sibTrans" cxnId="{39E19196-B539-4F09-8830-6FDA4EEE0115}">
      <dgm:prSet/>
      <dgm:spPr/>
      <dgm:t>
        <a:bodyPr/>
        <a:lstStyle/>
        <a:p>
          <a:endParaRPr lang="en-US"/>
        </a:p>
      </dgm:t>
    </dgm:pt>
    <dgm:pt modelId="{9D72ED45-6B15-414D-B677-5F53D08B790F}">
      <dgm:prSet/>
      <dgm:spPr/>
      <dgm:t>
        <a:bodyPr/>
        <a:lstStyle/>
        <a:p>
          <a:r>
            <a:rPr lang="en-US"/>
            <a:t>Objectives:</a:t>
          </a:r>
        </a:p>
      </dgm:t>
    </dgm:pt>
    <dgm:pt modelId="{33FD1EA0-83A0-4281-829A-773D613ECEC9}" type="parTrans" cxnId="{8BFF6812-87C9-4BA7-A1E1-EE285847140E}">
      <dgm:prSet/>
      <dgm:spPr/>
      <dgm:t>
        <a:bodyPr/>
        <a:lstStyle/>
        <a:p>
          <a:endParaRPr lang="en-US"/>
        </a:p>
      </dgm:t>
    </dgm:pt>
    <dgm:pt modelId="{825EB63F-7142-43B9-B091-70796743C188}" type="sibTrans" cxnId="{8BFF6812-87C9-4BA7-A1E1-EE285847140E}">
      <dgm:prSet/>
      <dgm:spPr/>
      <dgm:t>
        <a:bodyPr/>
        <a:lstStyle/>
        <a:p>
          <a:endParaRPr lang="en-US"/>
        </a:p>
      </dgm:t>
    </dgm:pt>
    <dgm:pt modelId="{B90CEBCF-9CE3-4326-8E5F-2B59082E569F}">
      <dgm:prSet/>
      <dgm:spPr/>
      <dgm:t>
        <a:bodyPr/>
        <a:lstStyle/>
        <a:p>
          <a:r>
            <a:rPr lang="en-US"/>
            <a:t>• Automate applications and shortlisting</a:t>
          </a:r>
        </a:p>
      </dgm:t>
    </dgm:pt>
    <dgm:pt modelId="{55FA9BED-206B-4F82-B574-DB3CFF0D465D}" type="parTrans" cxnId="{75E884A0-6132-4AF4-8A37-F3DBBDB084A9}">
      <dgm:prSet/>
      <dgm:spPr/>
      <dgm:t>
        <a:bodyPr/>
        <a:lstStyle/>
        <a:p>
          <a:endParaRPr lang="en-US"/>
        </a:p>
      </dgm:t>
    </dgm:pt>
    <dgm:pt modelId="{A7568A2A-EA91-4D8D-ADF6-FC9808931E1A}" type="sibTrans" cxnId="{75E884A0-6132-4AF4-8A37-F3DBBDB084A9}">
      <dgm:prSet/>
      <dgm:spPr/>
      <dgm:t>
        <a:bodyPr/>
        <a:lstStyle/>
        <a:p>
          <a:endParaRPr lang="en-US"/>
        </a:p>
      </dgm:t>
    </dgm:pt>
    <dgm:pt modelId="{330965CA-137A-41B5-962F-867E19FCAF89}">
      <dgm:prSet/>
      <dgm:spPr/>
      <dgm:t>
        <a:bodyPr/>
        <a:lstStyle/>
        <a:p>
          <a:r>
            <a:rPr lang="en-US"/>
            <a:t>• Single source of truth for placement data</a:t>
          </a:r>
        </a:p>
      </dgm:t>
    </dgm:pt>
    <dgm:pt modelId="{F926D22C-4C39-4A77-A1D3-C3B1C354E3BA}" type="parTrans" cxnId="{F10A1372-7532-464B-91B2-1A01E40F55F9}">
      <dgm:prSet/>
      <dgm:spPr/>
      <dgm:t>
        <a:bodyPr/>
        <a:lstStyle/>
        <a:p>
          <a:endParaRPr lang="en-US"/>
        </a:p>
      </dgm:t>
    </dgm:pt>
    <dgm:pt modelId="{4CA16218-D939-4C3C-9FD1-A253B95A0944}" type="sibTrans" cxnId="{F10A1372-7532-464B-91B2-1A01E40F55F9}">
      <dgm:prSet/>
      <dgm:spPr/>
      <dgm:t>
        <a:bodyPr/>
        <a:lstStyle/>
        <a:p>
          <a:endParaRPr lang="en-US"/>
        </a:p>
      </dgm:t>
    </dgm:pt>
    <dgm:pt modelId="{E94B49A0-7093-47B2-9EAE-2F4AFDBAEACD}">
      <dgm:prSet/>
      <dgm:spPr/>
      <dgm:t>
        <a:bodyPr/>
        <a:lstStyle/>
        <a:p>
          <a:r>
            <a:rPr lang="en-US"/>
            <a:t>• Improve communication among stakeholders</a:t>
          </a:r>
        </a:p>
      </dgm:t>
    </dgm:pt>
    <dgm:pt modelId="{9207B736-6DAB-4849-911C-381B0E4FF954}" type="parTrans" cxnId="{D848B42E-63E2-4868-9BD1-8D627FC450E0}">
      <dgm:prSet/>
      <dgm:spPr/>
      <dgm:t>
        <a:bodyPr/>
        <a:lstStyle/>
        <a:p>
          <a:endParaRPr lang="en-US"/>
        </a:p>
      </dgm:t>
    </dgm:pt>
    <dgm:pt modelId="{3E2AB4CD-9F40-41F7-ADE3-10E3A51DA22B}" type="sibTrans" cxnId="{D848B42E-63E2-4868-9BD1-8D627FC450E0}">
      <dgm:prSet/>
      <dgm:spPr/>
      <dgm:t>
        <a:bodyPr/>
        <a:lstStyle/>
        <a:p>
          <a:endParaRPr lang="en-US"/>
        </a:p>
      </dgm:t>
    </dgm:pt>
    <dgm:pt modelId="{57487B96-BC48-41EA-AFA2-6F46D073AD7B}">
      <dgm:prSet/>
      <dgm:spPr/>
      <dgm:t>
        <a:bodyPr/>
        <a:lstStyle/>
        <a:p>
          <a:r>
            <a:rPr lang="en-US"/>
            <a:t>• Generate insightful reports</a:t>
          </a:r>
        </a:p>
      </dgm:t>
    </dgm:pt>
    <dgm:pt modelId="{20C1EB60-3AC7-4815-AC0D-840D98278DCB}" type="parTrans" cxnId="{3F34274D-B97E-4FC0-90C5-43845067B168}">
      <dgm:prSet/>
      <dgm:spPr/>
      <dgm:t>
        <a:bodyPr/>
        <a:lstStyle/>
        <a:p>
          <a:endParaRPr lang="en-US"/>
        </a:p>
      </dgm:t>
    </dgm:pt>
    <dgm:pt modelId="{694CA7C4-5817-451F-8A3F-437D5AEDBDCA}" type="sibTrans" cxnId="{3F34274D-B97E-4FC0-90C5-43845067B168}">
      <dgm:prSet/>
      <dgm:spPr/>
      <dgm:t>
        <a:bodyPr/>
        <a:lstStyle/>
        <a:p>
          <a:endParaRPr lang="en-US"/>
        </a:p>
      </dgm:t>
    </dgm:pt>
    <dgm:pt modelId="{86519E60-D672-475B-A26F-8ACA73AC68B8}" type="pres">
      <dgm:prSet presAssocID="{007FB16C-E920-4E72-9559-765AE8711E29}" presName="Name0" presStyleCnt="0">
        <dgm:presLayoutVars>
          <dgm:dir/>
          <dgm:resizeHandles val="exact"/>
        </dgm:presLayoutVars>
      </dgm:prSet>
      <dgm:spPr/>
    </dgm:pt>
    <dgm:pt modelId="{59E558B5-E9A0-4DC6-843A-D8FB5FEA7796}" type="pres">
      <dgm:prSet presAssocID="{4784D3C3-1413-4E2D-84CE-51A5303CA7B4}" presName="node" presStyleLbl="node1" presStyleIdx="0" presStyleCnt="7">
        <dgm:presLayoutVars>
          <dgm:bulletEnabled val="1"/>
        </dgm:presLayoutVars>
      </dgm:prSet>
      <dgm:spPr/>
    </dgm:pt>
    <dgm:pt modelId="{483E618A-8614-448E-9D1D-268C9C9BAFA6}" type="pres">
      <dgm:prSet presAssocID="{FEDCCEDE-3B85-4C1B-A43E-295E11FBDE0A}" presName="sibTrans" presStyleLbl="sibTrans1D1" presStyleIdx="0" presStyleCnt="6"/>
      <dgm:spPr/>
    </dgm:pt>
    <dgm:pt modelId="{BAA3C2E9-B46F-461C-A59F-7E4E8F9D40CD}" type="pres">
      <dgm:prSet presAssocID="{FEDCCEDE-3B85-4C1B-A43E-295E11FBDE0A}" presName="connectorText" presStyleLbl="sibTrans1D1" presStyleIdx="0" presStyleCnt="6"/>
      <dgm:spPr/>
    </dgm:pt>
    <dgm:pt modelId="{0A419F85-627A-41F5-A604-E1B295F24621}" type="pres">
      <dgm:prSet presAssocID="{54ACB83A-6BF7-4E0B-A82D-764802765B83}" presName="node" presStyleLbl="node1" presStyleIdx="1" presStyleCnt="7">
        <dgm:presLayoutVars>
          <dgm:bulletEnabled val="1"/>
        </dgm:presLayoutVars>
      </dgm:prSet>
      <dgm:spPr/>
    </dgm:pt>
    <dgm:pt modelId="{CBE101D8-58B9-4C03-95C6-3096B18D5701}" type="pres">
      <dgm:prSet presAssocID="{5C25CC5D-0022-41B3-81D1-2C3A6A0CBF72}" presName="sibTrans" presStyleLbl="sibTrans1D1" presStyleIdx="1" presStyleCnt="6"/>
      <dgm:spPr/>
    </dgm:pt>
    <dgm:pt modelId="{F7AA5819-EB86-4693-9EAD-5E5004F0904B}" type="pres">
      <dgm:prSet presAssocID="{5C25CC5D-0022-41B3-81D1-2C3A6A0CBF72}" presName="connectorText" presStyleLbl="sibTrans1D1" presStyleIdx="1" presStyleCnt="6"/>
      <dgm:spPr/>
    </dgm:pt>
    <dgm:pt modelId="{5D00A707-03E6-4325-991E-5E98DBDF3F1C}" type="pres">
      <dgm:prSet presAssocID="{9D72ED45-6B15-414D-B677-5F53D08B790F}" presName="node" presStyleLbl="node1" presStyleIdx="2" presStyleCnt="7">
        <dgm:presLayoutVars>
          <dgm:bulletEnabled val="1"/>
        </dgm:presLayoutVars>
      </dgm:prSet>
      <dgm:spPr/>
    </dgm:pt>
    <dgm:pt modelId="{F8DF85FC-773D-4C22-9373-E1186710374B}" type="pres">
      <dgm:prSet presAssocID="{825EB63F-7142-43B9-B091-70796743C188}" presName="sibTrans" presStyleLbl="sibTrans1D1" presStyleIdx="2" presStyleCnt="6"/>
      <dgm:spPr/>
    </dgm:pt>
    <dgm:pt modelId="{734162D3-0B4E-4BDC-806A-56A91BD51D9D}" type="pres">
      <dgm:prSet presAssocID="{825EB63F-7142-43B9-B091-70796743C188}" presName="connectorText" presStyleLbl="sibTrans1D1" presStyleIdx="2" presStyleCnt="6"/>
      <dgm:spPr/>
    </dgm:pt>
    <dgm:pt modelId="{B1A6CD56-2AD7-4EC9-8C23-4E5BDD5A1248}" type="pres">
      <dgm:prSet presAssocID="{B90CEBCF-9CE3-4326-8E5F-2B59082E569F}" presName="node" presStyleLbl="node1" presStyleIdx="3" presStyleCnt="7">
        <dgm:presLayoutVars>
          <dgm:bulletEnabled val="1"/>
        </dgm:presLayoutVars>
      </dgm:prSet>
      <dgm:spPr/>
    </dgm:pt>
    <dgm:pt modelId="{0256ACFA-7D7F-4808-9EE0-773AAD7AA8A8}" type="pres">
      <dgm:prSet presAssocID="{A7568A2A-EA91-4D8D-ADF6-FC9808931E1A}" presName="sibTrans" presStyleLbl="sibTrans1D1" presStyleIdx="3" presStyleCnt="6"/>
      <dgm:spPr/>
    </dgm:pt>
    <dgm:pt modelId="{5A5889BC-CF70-404B-93C1-28EC997BA577}" type="pres">
      <dgm:prSet presAssocID="{A7568A2A-EA91-4D8D-ADF6-FC9808931E1A}" presName="connectorText" presStyleLbl="sibTrans1D1" presStyleIdx="3" presStyleCnt="6"/>
      <dgm:spPr/>
    </dgm:pt>
    <dgm:pt modelId="{CBC560CA-73FB-421E-8A36-AF4E993DE521}" type="pres">
      <dgm:prSet presAssocID="{330965CA-137A-41B5-962F-867E19FCAF89}" presName="node" presStyleLbl="node1" presStyleIdx="4" presStyleCnt="7">
        <dgm:presLayoutVars>
          <dgm:bulletEnabled val="1"/>
        </dgm:presLayoutVars>
      </dgm:prSet>
      <dgm:spPr/>
    </dgm:pt>
    <dgm:pt modelId="{F03C9A9C-C163-4DE9-844A-72EF9FA9A07E}" type="pres">
      <dgm:prSet presAssocID="{4CA16218-D939-4C3C-9FD1-A253B95A0944}" presName="sibTrans" presStyleLbl="sibTrans1D1" presStyleIdx="4" presStyleCnt="6"/>
      <dgm:spPr/>
    </dgm:pt>
    <dgm:pt modelId="{182E7C40-0459-44A4-A2FB-E5B4BD3CA198}" type="pres">
      <dgm:prSet presAssocID="{4CA16218-D939-4C3C-9FD1-A253B95A0944}" presName="connectorText" presStyleLbl="sibTrans1D1" presStyleIdx="4" presStyleCnt="6"/>
      <dgm:spPr/>
    </dgm:pt>
    <dgm:pt modelId="{A0994099-42FC-4F31-966E-29E2E8F19DEC}" type="pres">
      <dgm:prSet presAssocID="{E94B49A0-7093-47B2-9EAE-2F4AFDBAEACD}" presName="node" presStyleLbl="node1" presStyleIdx="5" presStyleCnt="7">
        <dgm:presLayoutVars>
          <dgm:bulletEnabled val="1"/>
        </dgm:presLayoutVars>
      </dgm:prSet>
      <dgm:spPr/>
    </dgm:pt>
    <dgm:pt modelId="{D07C6A9A-E0C1-4AF6-A935-AF6EA3FDA34A}" type="pres">
      <dgm:prSet presAssocID="{3E2AB4CD-9F40-41F7-ADE3-10E3A51DA22B}" presName="sibTrans" presStyleLbl="sibTrans1D1" presStyleIdx="5" presStyleCnt="6"/>
      <dgm:spPr/>
    </dgm:pt>
    <dgm:pt modelId="{63D48851-A0D5-4758-B937-E26EE93B58D9}" type="pres">
      <dgm:prSet presAssocID="{3E2AB4CD-9F40-41F7-ADE3-10E3A51DA22B}" presName="connectorText" presStyleLbl="sibTrans1D1" presStyleIdx="5" presStyleCnt="6"/>
      <dgm:spPr/>
    </dgm:pt>
    <dgm:pt modelId="{0AAC417F-5775-4865-99F8-FCBB987EF5E2}" type="pres">
      <dgm:prSet presAssocID="{57487B96-BC48-41EA-AFA2-6F46D073AD7B}" presName="node" presStyleLbl="node1" presStyleIdx="6" presStyleCnt="7">
        <dgm:presLayoutVars>
          <dgm:bulletEnabled val="1"/>
        </dgm:presLayoutVars>
      </dgm:prSet>
      <dgm:spPr/>
    </dgm:pt>
  </dgm:ptLst>
  <dgm:cxnLst>
    <dgm:cxn modelId="{7B41B405-35A9-495C-A165-CE87E7A6906E}" type="presOf" srcId="{57487B96-BC48-41EA-AFA2-6F46D073AD7B}" destId="{0AAC417F-5775-4865-99F8-FCBB987EF5E2}" srcOrd="0" destOrd="0" presId="urn:microsoft.com/office/officeart/2016/7/layout/RepeatingBendingProcessNew"/>
    <dgm:cxn modelId="{9F3F7C0C-B75F-4541-BA77-16F99AD52D95}" type="presOf" srcId="{007FB16C-E920-4E72-9559-765AE8711E29}" destId="{86519E60-D672-475B-A26F-8ACA73AC68B8}" srcOrd="0" destOrd="0" presId="urn:microsoft.com/office/officeart/2016/7/layout/RepeatingBendingProcessNew"/>
    <dgm:cxn modelId="{E2BC5F0D-5675-40FD-B41E-282C0AED6383}" type="presOf" srcId="{B90CEBCF-9CE3-4326-8E5F-2B59082E569F}" destId="{B1A6CD56-2AD7-4EC9-8C23-4E5BDD5A1248}" srcOrd="0" destOrd="0" presId="urn:microsoft.com/office/officeart/2016/7/layout/RepeatingBendingProcessNew"/>
    <dgm:cxn modelId="{8BFF6812-87C9-4BA7-A1E1-EE285847140E}" srcId="{007FB16C-E920-4E72-9559-765AE8711E29}" destId="{9D72ED45-6B15-414D-B677-5F53D08B790F}" srcOrd="2" destOrd="0" parTransId="{33FD1EA0-83A0-4281-829A-773D613ECEC9}" sibTransId="{825EB63F-7142-43B9-B091-70796743C188}"/>
    <dgm:cxn modelId="{59FE7427-1996-4A1F-81FA-85693D37F688}" type="presOf" srcId="{FEDCCEDE-3B85-4C1B-A43E-295E11FBDE0A}" destId="{BAA3C2E9-B46F-461C-A59F-7E4E8F9D40CD}" srcOrd="1" destOrd="0" presId="urn:microsoft.com/office/officeart/2016/7/layout/RepeatingBendingProcessNew"/>
    <dgm:cxn modelId="{D848B42E-63E2-4868-9BD1-8D627FC450E0}" srcId="{007FB16C-E920-4E72-9559-765AE8711E29}" destId="{E94B49A0-7093-47B2-9EAE-2F4AFDBAEACD}" srcOrd="5" destOrd="0" parTransId="{9207B736-6DAB-4849-911C-381B0E4FF954}" sibTransId="{3E2AB4CD-9F40-41F7-ADE3-10E3A51DA22B}"/>
    <dgm:cxn modelId="{6DE56740-2CBB-40D9-A15F-A0C29C30BAE0}" type="presOf" srcId="{E94B49A0-7093-47B2-9EAE-2F4AFDBAEACD}" destId="{A0994099-42FC-4F31-966E-29E2E8F19DEC}" srcOrd="0" destOrd="0" presId="urn:microsoft.com/office/officeart/2016/7/layout/RepeatingBendingProcessNew"/>
    <dgm:cxn modelId="{EB3D4A66-AB0E-4411-9065-27C51B0D207A}" srcId="{007FB16C-E920-4E72-9559-765AE8711E29}" destId="{4784D3C3-1413-4E2D-84CE-51A5303CA7B4}" srcOrd="0" destOrd="0" parTransId="{9549D228-A369-40B8-95C6-533169D9E387}" sibTransId="{FEDCCEDE-3B85-4C1B-A43E-295E11FBDE0A}"/>
    <dgm:cxn modelId="{13A1BC68-A6B1-4A3E-8245-5E67117FD369}" type="presOf" srcId="{825EB63F-7142-43B9-B091-70796743C188}" destId="{734162D3-0B4E-4BDC-806A-56A91BD51D9D}" srcOrd="1" destOrd="0" presId="urn:microsoft.com/office/officeart/2016/7/layout/RepeatingBendingProcessNew"/>
    <dgm:cxn modelId="{3F34274D-B97E-4FC0-90C5-43845067B168}" srcId="{007FB16C-E920-4E72-9559-765AE8711E29}" destId="{57487B96-BC48-41EA-AFA2-6F46D073AD7B}" srcOrd="6" destOrd="0" parTransId="{20C1EB60-3AC7-4815-AC0D-840D98278DCB}" sibTransId="{694CA7C4-5817-451F-8A3F-437D5AEDBDCA}"/>
    <dgm:cxn modelId="{62591052-BEC2-4548-94C3-667B6A17D830}" type="presOf" srcId="{9D72ED45-6B15-414D-B677-5F53D08B790F}" destId="{5D00A707-03E6-4325-991E-5E98DBDF3F1C}" srcOrd="0" destOrd="0" presId="urn:microsoft.com/office/officeart/2016/7/layout/RepeatingBendingProcessNew"/>
    <dgm:cxn modelId="{F10A1372-7532-464B-91B2-1A01E40F55F9}" srcId="{007FB16C-E920-4E72-9559-765AE8711E29}" destId="{330965CA-137A-41B5-962F-867E19FCAF89}" srcOrd="4" destOrd="0" parTransId="{F926D22C-4C39-4A77-A1D3-C3B1C354E3BA}" sibTransId="{4CA16218-D939-4C3C-9FD1-A253B95A0944}"/>
    <dgm:cxn modelId="{71293253-315A-48AD-A135-B40448FF9370}" type="presOf" srcId="{FEDCCEDE-3B85-4C1B-A43E-295E11FBDE0A}" destId="{483E618A-8614-448E-9D1D-268C9C9BAFA6}" srcOrd="0" destOrd="0" presId="urn:microsoft.com/office/officeart/2016/7/layout/RepeatingBendingProcessNew"/>
    <dgm:cxn modelId="{6B4BA955-8536-4EE5-8589-724C25E83595}" type="presOf" srcId="{5C25CC5D-0022-41B3-81D1-2C3A6A0CBF72}" destId="{CBE101D8-58B9-4C03-95C6-3096B18D5701}" srcOrd="0" destOrd="0" presId="urn:microsoft.com/office/officeart/2016/7/layout/RepeatingBendingProcessNew"/>
    <dgm:cxn modelId="{19CE4158-4745-4882-ACA0-8F05BCBEAE5E}" type="presOf" srcId="{A7568A2A-EA91-4D8D-ADF6-FC9808931E1A}" destId="{0256ACFA-7D7F-4808-9EE0-773AAD7AA8A8}" srcOrd="0" destOrd="0" presId="urn:microsoft.com/office/officeart/2016/7/layout/RepeatingBendingProcessNew"/>
    <dgm:cxn modelId="{F5E8B193-395B-4CA1-908C-B13F64DD3BC8}" type="presOf" srcId="{4784D3C3-1413-4E2D-84CE-51A5303CA7B4}" destId="{59E558B5-E9A0-4DC6-843A-D8FB5FEA7796}" srcOrd="0" destOrd="0" presId="urn:microsoft.com/office/officeart/2016/7/layout/RepeatingBendingProcessNew"/>
    <dgm:cxn modelId="{39E19196-B539-4F09-8830-6FDA4EEE0115}" srcId="{007FB16C-E920-4E72-9559-765AE8711E29}" destId="{54ACB83A-6BF7-4E0B-A82D-764802765B83}" srcOrd="1" destOrd="0" parTransId="{B618BD43-36A3-49B6-B057-55A4FEB1EA6E}" sibTransId="{5C25CC5D-0022-41B3-81D1-2C3A6A0CBF72}"/>
    <dgm:cxn modelId="{73244897-E948-4741-8FBB-34AA8EC37D4B}" type="presOf" srcId="{54ACB83A-6BF7-4E0B-A82D-764802765B83}" destId="{0A419F85-627A-41F5-A604-E1B295F24621}" srcOrd="0" destOrd="0" presId="urn:microsoft.com/office/officeart/2016/7/layout/RepeatingBendingProcessNew"/>
    <dgm:cxn modelId="{8F249797-7D68-4255-9218-52DEEC5D2509}" type="presOf" srcId="{3E2AB4CD-9F40-41F7-ADE3-10E3A51DA22B}" destId="{63D48851-A0D5-4758-B937-E26EE93B58D9}" srcOrd="1" destOrd="0" presId="urn:microsoft.com/office/officeart/2016/7/layout/RepeatingBendingProcessNew"/>
    <dgm:cxn modelId="{BA665C9C-E9A2-413D-B5BA-10A032A9425E}" type="presOf" srcId="{4CA16218-D939-4C3C-9FD1-A253B95A0944}" destId="{182E7C40-0459-44A4-A2FB-E5B4BD3CA198}" srcOrd="1" destOrd="0" presId="urn:microsoft.com/office/officeart/2016/7/layout/RepeatingBendingProcessNew"/>
    <dgm:cxn modelId="{B195BE9E-7A87-4179-ADC7-C956AFC8BAB0}" type="presOf" srcId="{330965CA-137A-41B5-962F-867E19FCAF89}" destId="{CBC560CA-73FB-421E-8A36-AF4E993DE521}" srcOrd="0" destOrd="0" presId="urn:microsoft.com/office/officeart/2016/7/layout/RepeatingBendingProcessNew"/>
    <dgm:cxn modelId="{75E884A0-6132-4AF4-8A37-F3DBBDB084A9}" srcId="{007FB16C-E920-4E72-9559-765AE8711E29}" destId="{B90CEBCF-9CE3-4326-8E5F-2B59082E569F}" srcOrd="3" destOrd="0" parTransId="{55FA9BED-206B-4F82-B574-DB3CFF0D465D}" sibTransId="{A7568A2A-EA91-4D8D-ADF6-FC9808931E1A}"/>
    <dgm:cxn modelId="{FFBAC3D4-8C5A-4120-99E4-474564537FD2}" type="presOf" srcId="{4CA16218-D939-4C3C-9FD1-A253B95A0944}" destId="{F03C9A9C-C163-4DE9-844A-72EF9FA9A07E}" srcOrd="0" destOrd="0" presId="urn:microsoft.com/office/officeart/2016/7/layout/RepeatingBendingProcessNew"/>
    <dgm:cxn modelId="{6AA6EAD6-7C58-48CF-987C-068069A27CDD}" type="presOf" srcId="{3E2AB4CD-9F40-41F7-ADE3-10E3A51DA22B}" destId="{D07C6A9A-E0C1-4AF6-A935-AF6EA3FDA34A}" srcOrd="0" destOrd="0" presId="urn:microsoft.com/office/officeart/2016/7/layout/RepeatingBendingProcessNew"/>
    <dgm:cxn modelId="{345957E0-2CDC-45AC-ADA6-CD601AB949FB}" type="presOf" srcId="{A7568A2A-EA91-4D8D-ADF6-FC9808931E1A}" destId="{5A5889BC-CF70-404B-93C1-28EC997BA577}" srcOrd="1" destOrd="0" presId="urn:microsoft.com/office/officeart/2016/7/layout/RepeatingBendingProcessNew"/>
    <dgm:cxn modelId="{C047DBEE-FBFB-4D2E-81BF-9A499FEAED23}" type="presOf" srcId="{825EB63F-7142-43B9-B091-70796743C188}" destId="{F8DF85FC-773D-4C22-9373-E1186710374B}" srcOrd="0" destOrd="0" presId="urn:microsoft.com/office/officeart/2016/7/layout/RepeatingBendingProcessNew"/>
    <dgm:cxn modelId="{6CDF47FD-C921-47EF-915D-2860C71EF30F}" type="presOf" srcId="{5C25CC5D-0022-41B3-81D1-2C3A6A0CBF72}" destId="{F7AA5819-EB86-4693-9EAD-5E5004F0904B}" srcOrd="1" destOrd="0" presId="urn:microsoft.com/office/officeart/2016/7/layout/RepeatingBendingProcessNew"/>
    <dgm:cxn modelId="{5A53CC84-723E-484F-9CB8-9BB0CFEB3A04}" type="presParOf" srcId="{86519E60-D672-475B-A26F-8ACA73AC68B8}" destId="{59E558B5-E9A0-4DC6-843A-D8FB5FEA7796}" srcOrd="0" destOrd="0" presId="urn:microsoft.com/office/officeart/2016/7/layout/RepeatingBendingProcessNew"/>
    <dgm:cxn modelId="{31987851-7F5D-45FC-BB74-F27EE4FEBBBB}" type="presParOf" srcId="{86519E60-D672-475B-A26F-8ACA73AC68B8}" destId="{483E618A-8614-448E-9D1D-268C9C9BAFA6}" srcOrd="1" destOrd="0" presId="urn:microsoft.com/office/officeart/2016/7/layout/RepeatingBendingProcessNew"/>
    <dgm:cxn modelId="{8F956250-4810-418E-AE47-4FA60CCE1628}" type="presParOf" srcId="{483E618A-8614-448E-9D1D-268C9C9BAFA6}" destId="{BAA3C2E9-B46F-461C-A59F-7E4E8F9D40CD}" srcOrd="0" destOrd="0" presId="urn:microsoft.com/office/officeart/2016/7/layout/RepeatingBendingProcessNew"/>
    <dgm:cxn modelId="{13B13B95-383A-439B-B5C0-25F5135F8D31}" type="presParOf" srcId="{86519E60-D672-475B-A26F-8ACA73AC68B8}" destId="{0A419F85-627A-41F5-A604-E1B295F24621}" srcOrd="2" destOrd="0" presId="urn:microsoft.com/office/officeart/2016/7/layout/RepeatingBendingProcessNew"/>
    <dgm:cxn modelId="{6E6CEC23-1543-4F60-985E-80E422B006DA}" type="presParOf" srcId="{86519E60-D672-475B-A26F-8ACA73AC68B8}" destId="{CBE101D8-58B9-4C03-95C6-3096B18D5701}" srcOrd="3" destOrd="0" presId="urn:microsoft.com/office/officeart/2016/7/layout/RepeatingBendingProcessNew"/>
    <dgm:cxn modelId="{CEAFCFF4-B577-427C-BBFC-12ADE5F59958}" type="presParOf" srcId="{CBE101D8-58B9-4C03-95C6-3096B18D5701}" destId="{F7AA5819-EB86-4693-9EAD-5E5004F0904B}" srcOrd="0" destOrd="0" presId="urn:microsoft.com/office/officeart/2016/7/layout/RepeatingBendingProcessNew"/>
    <dgm:cxn modelId="{249E7FFC-1096-4AA3-9FD2-FC9E1D40B341}" type="presParOf" srcId="{86519E60-D672-475B-A26F-8ACA73AC68B8}" destId="{5D00A707-03E6-4325-991E-5E98DBDF3F1C}" srcOrd="4" destOrd="0" presId="urn:microsoft.com/office/officeart/2016/7/layout/RepeatingBendingProcessNew"/>
    <dgm:cxn modelId="{1D93266C-3726-45DB-9D2B-178708930D2F}" type="presParOf" srcId="{86519E60-D672-475B-A26F-8ACA73AC68B8}" destId="{F8DF85FC-773D-4C22-9373-E1186710374B}" srcOrd="5" destOrd="0" presId="urn:microsoft.com/office/officeart/2016/7/layout/RepeatingBendingProcessNew"/>
    <dgm:cxn modelId="{A9D39A23-C447-482D-8AEE-1E5948E56F18}" type="presParOf" srcId="{F8DF85FC-773D-4C22-9373-E1186710374B}" destId="{734162D3-0B4E-4BDC-806A-56A91BD51D9D}" srcOrd="0" destOrd="0" presId="urn:microsoft.com/office/officeart/2016/7/layout/RepeatingBendingProcessNew"/>
    <dgm:cxn modelId="{A68CD6E8-FE4B-4EB2-A6FE-331232B93070}" type="presParOf" srcId="{86519E60-D672-475B-A26F-8ACA73AC68B8}" destId="{B1A6CD56-2AD7-4EC9-8C23-4E5BDD5A1248}" srcOrd="6" destOrd="0" presId="urn:microsoft.com/office/officeart/2016/7/layout/RepeatingBendingProcessNew"/>
    <dgm:cxn modelId="{2ECDCD9F-CB30-4D7A-975A-333ACEC7B234}" type="presParOf" srcId="{86519E60-D672-475B-A26F-8ACA73AC68B8}" destId="{0256ACFA-7D7F-4808-9EE0-773AAD7AA8A8}" srcOrd="7" destOrd="0" presId="urn:microsoft.com/office/officeart/2016/7/layout/RepeatingBendingProcessNew"/>
    <dgm:cxn modelId="{7C153D3B-3624-4345-B68D-026413979935}" type="presParOf" srcId="{0256ACFA-7D7F-4808-9EE0-773AAD7AA8A8}" destId="{5A5889BC-CF70-404B-93C1-28EC997BA577}" srcOrd="0" destOrd="0" presId="urn:microsoft.com/office/officeart/2016/7/layout/RepeatingBendingProcessNew"/>
    <dgm:cxn modelId="{EC9EDC01-1772-4615-A06A-E371D47C1210}" type="presParOf" srcId="{86519E60-D672-475B-A26F-8ACA73AC68B8}" destId="{CBC560CA-73FB-421E-8A36-AF4E993DE521}" srcOrd="8" destOrd="0" presId="urn:microsoft.com/office/officeart/2016/7/layout/RepeatingBendingProcessNew"/>
    <dgm:cxn modelId="{EC94084D-84CE-48BA-B1C2-1B9E7A80B193}" type="presParOf" srcId="{86519E60-D672-475B-A26F-8ACA73AC68B8}" destId="{F03C9A9C-C163-4DE9-844A-72EF9FA9A07E}" srcOrd="9" destOrd="0" presId="urn:microsoft.com/office/officeart/2016/7/layout/RepeatingBendingProcessNew"/>
    <dgm:cxn modelId="{A95D4892-F6BA-48B2-A298-2B1F5B25783C}" type="presParOf" srcId="{F03C9A9C-C163-4DE9-844A-72EF9FA9A07E}" destId="{182E7C40-0459-44A4-A2FB-E5B4BD3CA198}" srcOrd="0" destOrd="0" presId="urn:microsoft.com/office/officeart/2016/7/layout/RepeatingBendingProcessNew"/>
    <dgm:cxn modelId="{804D0C4F-DE42-444D-8C22-56DC6E953063}" type="presParOf" srcId="{86519E60-D672-475B-A26F-8ACA73AC68B8}" destId="{A0994099-42FC-4F31-966E-29E2E8F19DEC}" srcOrd="10" destOrd="0" presId="urn:microsoft.com/office/officeart/2016/7/layout/RepeatingBendingProcessNew"/>
    <dgm:cxn modelId="{A170ADA1-4CC3-44C3-886D-9D9E69D1C5B8}" type="presParOf" srcId="{86519E60-D672-475B-A26F-8ACA73AC68B8}" destId="{D07C6A9A-E0C1-4AF6-A935-AF6EA3FDA34A}" srcOrd="11" destOrd="0" presId="urn:microsoft.com/office/officeart/2016/7/layout/RepeatingBendingProcessNew"/>
    <dgm:cxn modelId="{05F23A78-3C2D-4B15-984C-B45E29A05D27}" type="presParOf" srcId="{D07C6A9A-E0C1-4AF6-A935-AF6EA3FDA34A}" destId="{63D48851-A0D5-4758-B937-E26EE93B58D9}" srcOrd="0" destOrd="0" presId="urn:microsoft.com/office/officeart/2016/7/layout/RepeatingBendingProcessNew"/>
    <dgm:cxn modelId="{6D996609-8B3C-4E37-B347-D5E32FB34C8A}" type="presParOf" srcId="{86519E60-D672-475B-A26F-8ACA73AC68B8}" destId="{0AAC417F-5775-4865-99F8-FCBB987EF5E2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9232BE-F901-4D00-95F6-E656BE3476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4C8BD0-CE2C-44E0-94CD-5DBFEF36833E}">
      <dgm:prSet/>
      <dgm:spPr/>
      <dgm:t>
        <a:bodyPr/>
        <a:lstStyle/>
        <a:p>
          <a:r>
            <a:rPr lang="en-US"/>
            <a:t>Student Portal: Apply to jobs, track applications.</a:t>
          </a:r>
        </a:p>
      </dgm:t>
    </dgm:pt>
    <dgm:pt modelId="{60F55DA7-AD4E-443B-844A-45F6D9179200}" type="parTrans" cxnId="{006E91EA-C100-4832-BAB2-98D8A404246E}">
      <dgm:prSet/>
      <dgm:spPr/>
      <dgm:t>
        <a:bodyPr/>
        <a:lstStyle/>
        <a:p>
          <a:endParaRPr lang="en-US"/>
        </a:p>
      </dgm:t>
    </dgm:pt>
    <dgm:pt modelId="{8592C0C2-9F42-4D17-BD06-AE6A5BA21C12}" type="sibTrans" cxnId="{006E91EA-C100-4832-BAB2-98D8A404246E}">
      <dgm:prSet/>
      <dgm:spPr/>
      <dgm:t>
        <a:bodyPr/>
        <a:lstStyle/>
        <a:p>
          <a:endParaRPr lang="en-US"/>
        </a:p>
      </dgm:t>
    </dgm:pt>
    <dgm:pt modelId="{168346CD-E3CC-4CCD-84DA-27601552D932}">
      <dgm:prSet/>
      <dgm:spPr/>
      <dgm:t>
        <a:bodyPr/>
        <a:lstStyle/>
        <a:p>
          <a:r>
            <a:rPr lang="en-US"/>
            <a:t>Recruiter Dashboard: Post jobs, shortlist candidates.</a:t>
          </a:r>
        </a:p>
      </dgm:t>
    </dgm:pt>
    <dgm:pt modelId="{0C062916-982E-4868-A2A4-4A4A31849317}" type="parTrans" cxnId="{A4E7391C-64A2-485F-807C-F77E40EC689C}">
      <dgm:prSet/>
      <dgm:spPr/>
      <dgm:t>
        <a:bodyPr/>
        <a:lstStyle/>
        <a:p>
          <a:endParaRPr lang="en-US"/>
        </a:p>
      </dgm:t>
    </dgm:pt>
    <dgm:pt modelId="{6569B88B-FD32-48D1-AAAD-CFE8DD399793}" type="sibTrans" cxnId="{A4E7391C-64A2-485F-807C-F77E40EC689C}">
      <dgm:prSet/>
      <dgm:spPr/>
      <dgm:t>
        <a:bodyPr/>
        <a:lstStyle/>
        <a:p>
          <a:endParaRPr lang="en-US"/>
        </a:p>
      </dgm:t>
    </dgm:pt>
    <dgm:pt modelId="{C7695E21-3ACF-4975-80C8-2EDAFE313E96}">
      <dgm:prSet/>
      <dgm:spPr/>
      <dgm:t>
        <a:bodyPr/>
        <a:lstStyle/>
        <a:p>
          <a:r>
            <a:rPr lang="en-US"/>
            <a:t>Faculty Workflow: Approve shortlisted students.</a:t>
          </a:r>
        </a:p>
      </dgm:t>
    </dgm:pt>
    <dgm:pt modelId="{05C1C116-B13F-4C42-8D38-C5128DE85AEA}" type="parTrans" cxnId="{A1D3842F-B34D-47CC-877C-F99D3ED34E4E}">
      <dgm:prSet/>
      <dgm:spPr/>
      <dgm:t>
        <a:bodyPr/>
        <a:lstStyle/>
        <a:p>
          <a:endParaRPr lang="en-US"/>
        </a:p>
      </dgm:t>
    </dgm:pt>
    <dgm:pt modelId="{6F1E9E6C-047C-4E21-A8A6-A423FF4E46C6}" type="sibTrans" cxnId="{A1D3842F-B34D-47CC-877C-F99D3ED34E4E}">
      <dgm:prSet/>
      <dgm:spPr/>
      <dgm:t>
        <a:bodyPr/>
        <a:lstStyle/>
        <a:p>
          <a:endParaRPr lang="en-US"/>
        </a:p>
      </dgm:t>
    </dgm:pt>
    <dgm:pt modelId="{550E36B4-9A7F-4227-8586-7F1848984BAE}">
      <dgm:prSet/>
      <dgm:spPr/>
      <dgm:t>
        <a:bodyPr/>
        <a:lstStyle/>
        <a:p>
          <a:r>
            <a:rPr lang="en-US"/>
            <a:t>Admin Reports: Placed students, company selections.</a:t>
          </a:r>
        </a:p>
      </dgm:t>
    </dgm:pt>
    <dgm:pt modelId="{811B22D4-D9DD-4922-8608-5406790FA09A}" type="parTrans" cxnId="{BB2307F0-443D-43EE-8AA3-969A3EF28D26}">
      <dgm:prSet/>
      <dgm:spPr/>
      <dgm:t>
        <a:bodyPr/>
        <a:lstStyle/>
        <a:p>
          <a:endParaRPr lang="en-US"/>
        </a:p>
      </dgm:t>
    </dgm:pt>
    <dgm:pt modelId="{1FF583AC-0E79-4EE4-AC85-452DF63A88A3}" type="sibTrans" cxnId="{BB2307F0-443D-43EE-8AA3-969A3EF28D26}">
      <dgm:prSet/>
      <dgm:spPr/>
      <dgm:t>
        <a:bodyPr/>
        <a:lstStyle/>
        <a:p>
          <a:endParaRPr lang="en-US"/>
        </a:p>
      </dgm:t>
    </dgm:pt>
    <dgm:pt modelId="{0F359088-3D47-4994-AB43-4FA637D89168}" type="pres">
      <dgm:prSet presAssocID="{BC9232BE-F901-4D00-95F6-E656BE347679}" presName="linear" presStyleCnt="0">
        <dgm:presLayoutVars>
          <dgm:animLvl val="lvl"/>
          <dgm:resizeHandles val="exact"/>
        </dgm:presLayoutVars>
      </dgm:prSet>
      <dgm:spPr/>
    </dgm:pt>
    <dgm:pt modelId="{D3EA3BDD-2CEA-423E-892F-C41BD2905367}" type="pres">
      <dgm:prSet presAssocID="{214C8BD0-CE2C-44E0-94CD-5DBFEF36833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931B49-ADE7-431C-B364-81835668364C}" type="pres">
      <dgm:prSet presAssocID="{8592C0C2-9F42-4D17-BD06-AE6A5BA21C12}" presName="spacer" presStyleCnt="0"/>
      <dgm:spPr/>
    </dgm:pt>
    <dgm:pt modelId="{D8DAACFF-0BAB-438C-9C45-AF4C84D9E1B9}" type="pres">
      <dgm:prSet presAssocID="{168346CD-E3CC-4CCD-84DA-27601552D93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DD72B9A-4DB9-494D-B82A-A4E595F5A865}" type="pres">
      <dgm:prSet presAssocID="{6569B88B-FD32-48D1-AAAD-CFE8DD399793}" presName="spacer" presStyleCnt="0"/>
      <dgm:spPr/>
    </dgm:pt>
    <dgm:pt modelId="{052139F3-239A-4762-A46D-F257C73217C6}" type="pres">
      <dgm:prSet presAssocID="{C7695E21-3ACF-4975-80C8-2EDAFE313E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F69229D-E5DE-4BEA-AD6B-D62A810563E5}" type="pres">
      <dgm:prSet presAssocID="{6F1E9E6C-047C-4E21-A8A6-A423FF4E46C6}" presName="spacer" presStyleCnt="0"/>
      <dgm:spPr/>
    </dgm:pt>
    <dgm:pt modelId="{A2F822DE-296B-498C-AA96-BC12D1BEFC36}" type="pres">
      <dgm:prSet presAssocID="{550E36B4-9A7F-4227-8586-7F1848984BA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4E7391C-64A2-485F-807C-F77E40EC689C}" srcId="{BC9232BE-F901-4D00-95F6-E656BE347679}" destId="{168346CD-E3CC-4CCD-84DA-27601552D932}" srcOrd="1" destOrd="0" parTransId="{0C062916-982E-4868-A2A4-4A4A31849317}" sibTransId="{6569B88B-FD32-48D1-AAAD-CFE8DD399793}"/>
    <dgm:cxn modelId="{FDA59625-0068-48A6-A863-588BD9C569EB}" type="presOf" srcId="{BC9232BE-F901-4D00-95F6-E656BE347679}" destId="{0F359088-3D47-4994-AB43-4FA637D89168}" srcOrd="0" destOrd="0" presId="urn:microsoft.com/office/officeart/2005/8/layout/vList2"/>
    <dgm:cxn modelId="{A1D3842F-B34D-47CC-877C-F99D3ED34E4E}" srcId="{BC9232BE-F901-4D00-95F6-E656BE347679}" destId="{C7695E21-3ACF-4975-80C8-2EDAFE313E96}" srcOrd="2" destOrd="0" parTransId="{05C1C116-B13F-4C42-8D38-C5128DE85AEA}" sibTransId="{6F1E9E6C-047C-4E21-A8A6-A423FF4E46C6}"/>
    <dgm:cxn modelId="{C3089B6C-25DD-41C2-8F7E-61A284ADDB87}" type="presOf" srcId="{550E36B4-9A7F-4227-8586-7F1848984BAE}" destId="{A2F822DE-296B-498C-AA96-BC12D1BEFC36}" srcOrd="0" destOrd="0" presId="urn:microsoft.com/office/officeart/2005/8/layout/vList2"/>
    <dgm:cxn modelId="{752BD182-6614-4B32-B3DC-59C89692554B}" type="presOf" srcId="{C7695E21-3ACF-4975-80C8-2EDAFE313E96}" destId="{052139F3-239A-4762-A46D-F257C73217C6}" srcOrd="0" destOrd="0" presId="urn:microsoft.com/office/officeart/2005/8/layout/vList2"/>
    <dgm:cxn modelId="{A782EBA4-F5DC-411C-8122-958754F70E0B}" type="presOf" srcId="{168346CD-E3CC-4CCD-84DA-27601552D932}" destId="{D8DAACFF-0BAB-438C-9C45-AF4C84D9E1B9}" srcOrd="0" destOrd="0" presId="urn:microsoft.com/office/officeart/2005/8/layout/vList2"/>
    <dgm:cxn modelId="{2ED32EB8-5D06-4997-8F1B-119AAFEA0DF5}" type="presOf" srcId="{214C8BD0-CE2C-44E0-94CD-5DBFEF36833E}" destId="{D3EA3BDD-2CEA-423E-892F-C41BD2905367}" srcOrd="0" destOrd="0" presId="urn:microsoft.com/office/officeart/2005/8/layout/vList2"/>
    <dgm:cxn modelId="{006E91EA-C100-4832-BAB2-98D8A404246E}" srcId="{BC9232BE-F901-4D00-95F6-E656BE347679}" destId="{214C8BD0-CE2C-44E0-94CD-5DBFEF36833E}" srcOrd="0" destOrd="0" parTransId="{60F55DA7-AD4E-443B-844A-45F6D9179200}" sibTransId="{8592C0C2-9F42-4D17-BD06-AE6A5BA21C12}"/>
    <dgm:cxn modelId="{BB2307F0-443D-43EE-8AA3-969A3EF28D26}" srcId="{BC9232BE-F901-4D00-95F6-E656BE347679}" destId="{550E36B4-9A7F-4227-8586-7F1848984BAE}" srcOrd="3" destOrd="0" parTransId="{811B22D4-D9DD-4922-8608-5406790FA09A}" sibTransId="{1FF583AC-0E79-4EE4-AC85-452DF63A88A3}"/>
    <dgm:cxn modelId="{786330B6-E563-450B-AFBE-23EB9FBE9645}" type="presParOf" srcId="{0F359088-3D47-4994-AB43-4FA637D89168}" destId="{D3EA3BDD-2CEA-423E-892F-C41BD2905367}" srcOrd="0" destOrd="0" presId="urn:microsoft.com/office/officeart/2005/8/layout/vList2"/>
    <dgm:cxn modelId="{7B15FB14-9749-4155-815F-33C626C79530}" type="presParOf" srcId="{0F359088-3D47-4994-AB43-4FA637D89168}" destId="{88931B49-ADE7-431C-B364-81835668364C}" srcOrd="1" destOrd="0" presId="urn:microsoft.com/office/officeart/2005/8/layout/vList2"/>
    <dgm:cxn modelId="{E6B26060-5E9B-4AE7-AE02-B155363B9A86}" type="presParOf" srcId="{0F359088-3D47-4994-AB43-4FA637D89168}" destId="{D8DAACFF-0BAB-438C-9C45-AF4C84D9E1B9}" srcOrd="2" destOrd="0" presId="urn:microsoft.com/office/officeart/2005/8/layout/vList2"/>
    <dgm:cxn modelId="{53C78255-6912-4EBE-AB0F-E054453E9F2B}" type="presParOf" srcId="{0F359088-3D47-4994-AB43-4FA637D89168}" destId="{ADD72B9A-4DB9-494D-B82A-A4E595F5A865}" srcOrd="3" destOrd="0" presId="urn:microsoft.com/office/officeart/2005/8/layout/vList2"/>
    <dgm:cxn modelId="{B3041216-F5FD-431C-94CA-0DD237A733F6}" type="presParOf" srcId="{0F359088-3D47-4994-AB43-4FA637D89168}" destId="{052139F3-239A-4762-A46D-F257C73217C6}" srcOrd="4" destOrd="0" presId="urn:microsoft.com/office/officeart/2005/8/layout/vList2"/>
    <dgm:cxn modelId="{F3258DD7-245E-4FC1-AD5B-B3FE96363F4A}" type="presParOf" srcId="{0F359088-3D47-4994-AB43-4FA637D89168}" destId="{1F69229D-E5DE-4BEA-AD6B-D62A810563E5}" srcOrd="5" destOrd="0" presId="urn:microsoft.com/office/officeart/2005/8/layout/vList2"/>
    <dgm:cxn modelId="{364DCF43-884B-4243-88E6-4ADE11FBD84B}" type="presParOf" srcId="{0F359088-3D47-4994-AB43-4FA637D89168}" destId="{A2F822DE-296B-498C-AA96-BC12D1BEFC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E99774-8D62-49BB-AC44-24C88F97E6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69488B5-FBEA-46D8-BA90-D3F81191EE5D}">
      <dgm:prSet/>
      <dgm:spPr/>
      <dgm:t>
        <a:bodyPr/>
        <a:lstStyle/>
        <a:p>
          <a:r>
            <a:rPr lang="en-US"/>
            <a:t>Student → Applies (Status: APPLIED)</a:t>
          </a:r>
        </a:p>
      </dgm:t>
    </dgm:pt>
    <dgm:pt modelId="{2A579C85-1210-4544-832B-3F9F29712BAF}" type="parTrans" cxnId="{698CC8C4-04FE-4D69-9398-89A45146C4FC}">
      <dgm:prSet/>
      <dgm:spPr/>
      <dgm:t>
        <a:bodyPr/>
        <a:lstStyle/>
        <a:p>
          <a:endParaRPr lang="en-US"/>
        </a:p>
      </dgm:t>
    </dgm:pt>
    <dgm:pt modelId="{3540371A-C38E-461C-B3C6-CC4A5E42BBB2}" type="sibTrans" cxnId="{698CC8C4-04FE-4D69-9398-89A45146C4FC}">
      <dgm:prSet/>
      <dgm:spPr/>
      <dgm:t>
        <a:bodyPr/>
        <a:lstStyle/>
        <a:p>
          <a:endParaRPr lang="en-US"/>
        </a:p>
      </dgm:t>
    </dgm:pt>
    <dgm:pt modelId="{219164CF-25E9-40B0-81BB-EE7B562B891E}">
      <dgm:prSet/>
      <dgm:spPr/>
      <dgm:t>
        <a:bodyPr/>
        <a:lstStyle/>
        <a:p>
          <a:r>
            <a:rPr lang="en-US"/>
            <a:t>Recruiter → Shortlists (Status: SHORTLISTED)</a:t>
          </a:r>
        </a:p>
      </dgm:t>
    </dgm:pt>
    <dgm:pt modelId="{DDDE02F1-B42F-4057-AD02-36E466ECDBEC}" type="parTrans" cxnId="{57BB3684-4727-4B36-8A98-B75273977B65}">
      <dgm:prSet/>
      <dgm:spPr/>
      <dgm:t>
        <a:bodyPr/>
        <a:lstStyle/>
        <a:p>
          <a:endParaRPr lang="en-US"/>
        </a:p>
      </dgm:t>
    </dgm:pt>
    <dgm:pt modelId="{19F6C51E-0C52-4E37-90A4-1430FDB27449}" type="sibTrans" cxnId="{57BB3684-4727-4B36-8A98-B75273977B65}">
      <dgm:prSet/>
      <dgm:spPr/>
      <dgm:t>
        <a:bodyPr/>
        <a:lstStyle/>
        <a:p>
          <a:endParaRPr lang="en-US"/>
        </a:p>
      </dgm:t>
    </dgm:pt>
    <dgm:pt modelId="{C6BF4035-79FC-4BD8-AE7B-0731C7214326}">
      <dgm:prSet/>
      <dgm:spPr/>
      <dgm:t>
        <a:bodyPr/>
        <a:lstStyle/>
        <a:p>
          <a:r>
            <a:rPr lang="en-US"/>
            <a:t>Faculty → Approves (Status: APPROVED)</a:t>
          </a:r>
        </a:p>
      </dgm:t>
    </dgm:pt>
    <dgm:pt modelId="{9A69C588-FAF9-4089-8C20-5201A3214A62}" type="parTrans" cxnId="{86BD2994-AC35-4E46-94C6-7A893B4D20B7}">
      <dgm:prSet/>
      <dgm:spPr/>
      <dgm:t>
        <a:bodyPr/>
        <a:lstStyle/>
        <a:p>
          <a:endParaRPr lang="en-US"/>
        </a:p>
      </dgm:t>
    </dgm:pt>
    <dgm:pt modelId="{93BCA6EB-C975-4F61-937C-A7763540DFA0}" type="sibTrans" cxnId="{86BD2994-AC35-4E46-94C6-7A893B4D20B7}">
      <dgm:prSet/>
      <dgm:spPr/>
      <dgm:t>
        <a:bodyPr/>
        <a:lstStyle/>
        <a:p>
          <a:endParaRPr lang="en-US"/>
        </a:p>
      </dgm:t>
    </dgm:pt>
    <dgm:pt modelId="{6A90F8E4-0902-459A-9DFF-F8952627C662}">
      <dgm:prSet/>
      <dgm:spPr/>
      <dgm:t>
        <a:bodyPr/>
        <a:lstStyle/>
        <a:p>
          <a:r>
            <a:rPr lang="en-US"/>
            <a:t>System Trigger → Updates status to PLACED</a:t>
          </a:r>
        </a:p>
      </dgm:t>
    </dgm:pt>
    <dgm:pt modelId="{98F135BB-773F-4832-9E05-C7687ABE098F}" type="parTrans" cxnId="{23EF9259-297C-4978-A7B9-CFEBFB8C19BD}">
      <dgm:prSet/>
      <dgm:spPr/>
      <dgm:t>
        <a:bodyPr/>
        <a:lstStyle/>
        <a:p>
          <a:endParaRPr lang="en-US"/>
        </a:p>
      </dgm:t>
    </dgm:pt>
    <dgm:pt modelId="{F0BC3260-18F8-4402-8FFE-2B5B57FA75A0}" type="sibTrans" cxnId="{23EF9259-297C-4978-A7B9-CFEBFB8C19BD}">
      <dgm:prSet/>
      <dgm:spPr/>
      <dgm:t>
        <a:bodyPr/>
        <a:lstStyle/>
        <a:p>
          <a:endParaRPr lang="en-US"/>
        </a:p>
      </dgm:t>
    </dgm:pt>
    <dgm:pt modelId="{82C3A825-B645-41BB-BD1E-FD820E614A74}" type="pres">
      <dgm:prSet presAssocID="{E3E99774-8D62-49BB-AC44-24C88F97E656}" presName="linear" presStyleCnt="0">
        <dgm:presLayoutVars>
          <dgm:animLvl val="lvl"/>
          <dgm:resizeHandles val="exact"/>
        </dgm:presLayoutVars>
      </dgm:prSet>
      <dgm:spPr/>
    </dgm:pt>
    <dgm:pt modelId="{3FA14148-DA48-4ED3-BC53-BA9F7FCF853E}" type="pres">
      <dgm:prSet presAssocID="{D69488B5-FBEA-46D8-BA90-D3F81191EE5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6348B56-3721-4B0F-822B-F4BB0312ED06}" type="pres">
      <dgm:prSet presAssocID="{3540371A-C38E-461C-B3C6-CC4A5E42BBB2}" presName="spacer" presStyleCnt="0"/>
      <dgm:spPr/>
    </dgm:pt>
    <dgm:pt modelId="{0591282E-6BD2-451A-B20A-68FECA1084A4}" type="pres">
      <dgm:prSet presAssocID="{219164CF-25E9-40B0-81BB-EE7B562B89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1306C5D-5103-4B82-A983-FFB6DC9395BD}" type="pres">
      <dgm:prSet presAssocID="{19F6C51E-0C52-4E37-90A4-1430FDB27449}" presName="spacer" presStyleCnt="0"/>
      <dgm:spPr/>
    </dgm:pt>
    <dgm:pt modelId="{E4CFF80F-F302-4D0E-95C5-0770139510D7}" type="pres">
      <dgm:prSet presAssocID="{C6BF4035-79FC-4BD8-AE7B-0731C721432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52A9BA5-CD9C-4F16-B3FC-8BA19D323943}" type="pres">
      <dgm:prSet presAssocID="{93BCA6EB-C975-4F61-937C-A7763540DFA0}" presName="spacer" presStyleCnt="0"/>
      <dgm:spPr/>
    </dgm:pt>
    <dgm:pt modelId="{335078F7-5FCE-46C4-9E6D-ABD6E96A887A}" type="pres">
      <dgm:prSet presAssocID="{6A90F8E4-0902-459A-9DFF-F8952627C66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970FD65-7E1C-4672-9FE9-0932C86CED4A}" type="presOf" srcId="{C6BF4035-79FC-4BD8-AE7B-0731C7214326}" destId="{E4CFF80F-F302-4D0E-95C5-0770139510D7}" srcOrd="0" destOrd="0" presId="urn:microsoft.com/office/officeart/2005/8/layout/vList2"/>
    <dgm:cxn modelId="{4309A253-C282-4587-A628-07B486D87C8F}" type="presOf" srcId="{219164CF-25E9-40B0-81BB-EE7B562B891E}" destId="{0591282E-6BD2-451A-B20A-68FECA1084A4}" srcOrd="0" destOrd="0" presId="urn:microsoft.com/office/officeart/2005/8/layout/vList2"/>
    <dgm:cxn modelId="{73918657-75D6-4FA6-BA9C-1AD655F3B4E3}" type="presOf" srcId="{E3E99774-8D62-49BB-AC44-24C88F97E656}" destId="{82C3A825-B645-41BB-BD1E-FD820E614A74}" srcOrd="0" destOrd="0" presId="urn:microsoft.com/office/officeart/2005/8/layout/vList2"/>
    <dgm:cxn modelId="{23EF9259-297C-4978-A7B9-CFEBFB8C19BD}" srcId="{E3E99774-8D62-49BB-AC44-24C88F97E656}" destId="{6A90F8E4-0902-459A-9DFF-F8952627C662}" srcOrd="3" destOrd="0" parTransId="{98F135BB-773F-4832-9E05-C7687ABE098F}" sibTransId="{F0BC3260-18F8-4402-8FFE-2B5B57FA75A0}"/>
    <dgm:cxn modelId="{57BB3684-4727-4B36-8A98-B75273977B65}" srcId="{E3E99774-8D62-49BB-AC44-24C88F97E656}" destId="{219164CF-25E9-40B0-81BB-EE7B562B891E}" srcOrd="1" destOrd="0" parTransId="{DDDE02F1-B42F-4057-AD02-36E466ECDBEC}" sibTransId="{19F6C51E-0C52-4E37-90A4-1430FDB27449}"/>
    <dgm:cxn modelId="{86BD2994-AC35-4E46-94C6-7A893B4D20B7}" srcId="{E3E99774-8D62-49BB-AC44-24C88F97E656}" destId="{C6BF4035-79FC-4BD8-AE7B-0731C7214326}" srcOrd="2" destOrd="0" parTransId="{9A69C588-FAF9-4089-8C20-5201A3214A62}" sibTransId="{93BCA6EB-C975-4F61-937C-A7763540DFA0}"/>
    <dgm:cxn modelId="{F214ECB6-61C8-4DEC-A769-F47789AD81E3}" type="presOf" srcId="{6A90F8E4-0902-459A-9DFF-F8952627C662}" destId="{335078F7-5FCE-46C4-9E6D-ABD6E96A887A}" srcOrd="0" destOrd="0" presId="urn:microsoft.com/office/officeart/2005/8/layout/vList2"/>
    <dgm:cxn modelId="{698CC8C4-04FE-4D69-9398-89A45146C4FC}" srcId="{E3E99774-8D62-49BB-AC44-24C88F97E656}" destId="{D69488B5-FBEA-46D8-BA90-D3F81191EE5D}" srcOrd="0" destOrd="0" parTransId="{2A579C85-1210-4544-832B-3F9F29712BAF}" sibTransId="{3540371A-C38E-461C-B3C6-CC4A5E42BBB2}"/>
    <dgm:cxn modelId="{32A028C5-1158-452B-AFC6-6C7FDD83DF3B}" type="presOf" srcId="{D69488B5-FBEA-46D8-BA90-D3F81191EE5D}" destId="{3FA14148-DA48-4ED3-BC53-BA9F7FCF853E}" srcOrd="0" destOrd="0" presId="urn:microsoft.com/office/officeart/2005/8/layout/vList2"/>
    <dgm:cxn modelId="{8AB50FA2-B34F-47ED-B51D-8CB0B315E8BF}" type="presParOf" srcId="{82C3A825-B645-41BB-BD1E-FD820E614A74}" destId="{3FA14148-DA48-4ED3-BC53-BA9F7FCF853E}" srcOrd="0" destOrd="0" presId="urn:microsoft.com/office/officeart/2005/8/layout/vList2"/>
    <dgm:cxn modelId="{AACDA718-4DAC-42AD-BFE4-2653E8698861}" type="presParOf" srcId="{82C3A825-B645-41BB-BD1E-FD820E614A74}" destId="{46348B56-3721-4B0F-822B-F4BB0312ED06}" srcOrd="1" destOrd="0" presId="urn:microsoft.com/office/officeart/2005/8/layout/vList2"/>
    <dgm:cxn modelId="{60E4C8E5-28B2-44B8-8D30-B534DCC9E005}" type="presParOf" srcId="{82C3A825-B645-41BB-BD1E-FD820E614A74}" destId="{0591282E-6BD2-451A-B20A-68FECA1084A4}" srcOrd="2" destOrd="0" presId="urn:microsoft.com/office/officeart/2005/8/layout/vList2"/>
    <dgm:cxn modelId="{D1B53B6A-BFCF-4304-90AA-A103D3E79E1E}" type="presParOf" srcId="{82C3A825-B645-41BB-BD1E-FD820E614A74}" destId="{31306C5D-5103-4B82-A983-FFB6DC9395BD}" srcOrd="3" destOrd="0" presId="urn:microsoft.com/office/officeart/2005/8/layout/vList2"/>
    <dgm:cxn modelId="{5C2C4E5C-BE2E-4FF3-A82B-649AB059B4AD}" type="presParOf" srcId="{82C3A825-B645-41BB-BD1E-FD820E614A74}" destId="{E4CFF80F-F302-4D0E-95C5-0770139510D7}" srcOrd="4" destOrd="0" presId="urn:microsoft.com/office/officeart/2005/8/layout/vList2"/>
    <dgm:cxn modelId="{83031E91-17EA-46AA-BA53-26B38282FAD1}" type="presParOf" srcId="{82C3A825-B645-41BB-BD1E-FD820E614A74}" destId="{C52A9BA5-CD9C-4F16-B3FC-8BA19D323943}" srcOrd="5" destOrd="0" presId="urn:microsoft.com/office/officeart/2005/8/layout/vList2"/>
    <dgm:cxn modelId="{A3544DDB-7FC9-40D3-ADF7-167CDBAB9439}" type="presParOf" srcId="{82C3A825-B645-41BB-BD1E-FD820E614A74}" destId="{335078F7-5FCE-46C4-9E6D-ABD6E96A887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3A23567-ADAF-4E80-A6CE-2ADD80879B55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14E59E3-2062-4152-AB46-708359D65835}">
      <dgm:prSet/>
      <dgm:spPr/>
      <dgm:t>
        <a:bodyPr/>
        <a:lstStyle/>
        <a:p>
          <a:r>
            <a:rPr lang="en-US" dirty="0"/>
            <a:t>Frontend: Next </a:t>
          </a:r>
          <a:r>
            <a:rPr lang="en-US" dirty="0" err="1"/>
            <a:t>Js</a:t>
          </a:r>
          <a:r>
            <a:rPr lang="en-US" dirty="0"/>
            <a:t>, Tailwind CSS</a:t>
          </a:r>
        </a:p>
      </dgm:t>
    </dgm:pt>
    <dgm:pt modelId="{B77DDBB9-CA1D-420B-8C93-B645632E31F1}" type="parTrans" cxnId="{F05F8F45-D74C-4258-AFCF-20DB6D709308}">
      <dgm:prSet/>
      <dgm:spPr/>
      <dgm:t>
        <a:bodyPr/>
        <a:lstStyle/>
        <a:p>
          <a:endParaRPr lang="en-US"/>
        </a:p>
      </dgm:t>
    </dgm:pt>
    <dgm:pt modelId="{DC8CFA52-3F19-402E-ACB7-404B346DF368}" type="sibTrans" cxnId="{F05F8F45-D74C-4258-AFCF-20DB6D709308}">
      <dgm:prSet/>
      <dgm:spPr/>
      <dgm:t>
        <a:bodyPr/>
        <a:lstStyle/>
        <a:p>
          <a:endParaRPr lang="en-US"/>
        </a:p>
      </dgm:t>
    </dgm:pt>
    <dgm:pt modelId="{59525AC8-C64F-4862-982D-761A7351FFC9}">
      <dgm:prSet/>
      <dgm:spPr/>
      <dgm:t>
        <a:bodyPr/>
        <a:lstStyle/>
        <a:p>
          <a:r>
            <a:rPr lang="en-US"/>
            <a:t>Backend: Node.js, Express.js</a:t>
          </a:r>
        </a:p>
      </dgm:t>
    </dgm:pt>
    <dgm:pt modelId="{C68088DD-E637-4174-A87F-D1C9BF8DFEAA}" type="parTrans" cxnId="{86588AEB-BFDA-45E2-81BB-246BAB29D4CE}">
      <dgm:prSet/>
      <dgm:spPr/>
      <dgm:t>
        <a:bodyPr/>
        <a:lstStyle/>
        <a:p>
          <a:endParaRPr lang="en-US"/>
        </a:p>
      </dgm:t>
    </dgm:pt>
    <dgm:pt modelId="{786D3AEB-B3A7-42B8-A642-B26D6E0E6B53}" type="sibTrans" cxnId="{86588AEB-BFDA-45E2-81BB-246BAB29D4CE}">
      <dgm:prSet/>
      <dgm:spPr/>
      <dgm:t>
        <a:bodyPr/>
        <a:lstStyle/>
        <a:p>
          <a:endParaRPr lang="en-US"/>
        </a:p>
      </dgm:t>
    </dgm:pt>
    <dgm:pt modelId="{5D2F64EF-A013-496D-8126-C709B7ABDD66}">
      <dgm:prSet/>
      <dgm:spPr/>
      <dgm:t>
        <a:bodyPr/>
        <a:lstStyle/>
        <a:p>
          <a:r>
            <a:rPr lang="en-US"/>
            <a:t>Database: MySQL, Prisma ORM</a:t>
          </a:r>
        </a:p>
      </dgm:t>
    </dgm:pt>
    <dgm:pt modelId="{8A5CEF40-2DF6-4798-8454-1FB5C1981815}" type="parTrans" cxnId="{74044EBC-C998-47FB-B08E-AFC676689FD5}">
      <dgm:prSet/>
      <dgm:spPr/>
      <dgm:t>
        <a:bodyPr/>
        <a:lstStyle/>
        <a:p>
          <a:endParaRPr lang="en-US"/>
        </a:p>
      </dgm:t>
    </dgm:pt>
    <dgm:pt modelId="{6FD63FAD-C0C7-4E02-8436-C5E75228203B}" type="sibTrans" cxnId="{74044EBC-C998-47FB-B08E-AFC676689FD5}">
      <dgm:prSet/>
      <dgm:spPr/>
      <dgm:t>
        <a:bodyPr/>
        <a:lstStyle/>
        <a:p>
          <a:endParaRPr lang="en-US"/>
        </a:p>
      </dgm:t>
    </dgm:pt>
    <dgm:pt modelId="{D9691CDE-6148-40D9-8362-3EF3123BDBA7}">
      <dgm:prSet/>
      <dgm:spPr/>
      <dgm:t>
        <a:bodyPr/>
        <a:lstStyle/>
        <a:p>
          <a:r>
            <a:rPr lang="en-US"/>
            <a:t>Authentication: JWT, bcrypt</a:t>
          </a:r>
        </a:p>
      </dgm:t>
    </dgm:pt>
    <dgm:pt modelId="{6DEBCE39-6804-4528-B772-6EC06FD0F84B}" type="parTrans" cxnId="{7F46DF76-1522-4B9E-A46E-784384D86172}">
      <dgm:prSet/>
      <dgm:spPr/>
      <dgm:t>
        <a:bodyPr/>
        <a:lstStyle/>
        <a:p>
          <a:endParaRPr lang="en-US"/>
        </a:p>
      </dgm:t>
    </dgm:pt>
    <dgm:pt modelId="{7AE6AA8A-71D3-47BC-8B7E-D0362E35FF09}" type="sibTrans" cxnId="{7F46DF76-1522-4B9E-A46E-784384D86172}">
      <dgm:prSet/>
      <dgm:spPr/>
      <dgm:t>
        <a:bodyPr/>
        <a:lstStyle/>
        <a:p>
          <a:endParaRPr lang="en-US"/>
        </a:p>
      </dgm:t>
    </dgm:pt>
    <dgm:pt modelId="{A4B35CF1-F4EF-45D7-858D-D9FEEDDB5ED2}" type="pres">
      <dgm:prSet presAssocID="{A3A23567-ADAF-4E80-A6CE-2ADD80879B55}" presName="Name0" presStyleCnt="0">
        <dgm:presLayoutVars>
          <dgm:dir/>
          <dgm:animLvl val="lvl"/>
          <dgm:resizeHandles val="exact"/>
        </dgm:presLayoutVars>
      </dgm:prSet>
      <dgm:spPr/>
    </dgm:pt>
    <dgm:pt modelId="{3157C567-CC14-476A-B8B6-94378612FCFB}" type="pres">
      <dgm:prSet presAssocID="{C14E59E3-2062-4152-AB46-708359D65835}" presName="linNode" presStyleCnt="0"/>
      <dgm:spPr/>
    </dgm:pt>
    <dgm:pt modelId="{5BD6E630-0E3D-49E8-B6A0-A1684FB895AC}" type="pres">
      <dgm:prSet presAssocID="{C14E59E3-2062-4152-AB46-708359D6583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118DBE3-21DB-49D0-A9B4-502DC56BD0CD}" type="pres">
      <dgm:prSet presAssocID="{DC8CFA52-3F19-402E-ACB7-404B346DF368}" presName="sp" presStyleCnt="0"/>
      <dgm:spPr/>
    </dgm:pt>
    <dgm:pt modelId="{D498AE5A-A800-47E4-98CE-A648067B8FC6}" type="pres">
      <dgm:prSet presAssocID="{59525AC8-C64F-4862-982D-761A7351FFC9}" presName="linNode" presStyleCnt="0"/>
      <dgm:spPr/>
    </dgm:pt>
    <dgm:pt modelId="{23CDA9A6-24C1-44F6-909B-2745C2C41A56}" type="pres">
      <dgm:prSet presAssocID="{59525AC8-C64F-4862-982D-761A7351FFC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428E7BFE-EC95-402C-BBFD-2E8446224154}" type="pres">
      <dgm:prSet presAssocID="{786D3AEB-B3A7-42B8-A642-B26D6E0E6B53}" presName="sp" presStyleCnt="0"/>
      <dgm:spPr/>
    </dgm:pt>
    <dgm:pt modelId="{F7851635-89B7-40A8-A9DF-17A36DB93766}" type="pres">
      <dgm:prSet presAssocID="{5D2F64EF-A013-496D-8126-C709B7ABDD66}" presName="linNode" presStyleCnt="0"/>
      <dgm:spPr/>
    </dgm:pt>
    <dgm:pt modelId="{5E9819FF-F9F8-4CAA-B22B-0EC12A8B83F1}" type="pres">
      <dgm:prSet presAssocID="{5D2F64EF-A013-496D-8126-C709B7ABDD66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AA45969-7268-4727-8F30-5952411B955C}" type="pres">
      <dgm:prSet presAssocID="{6FD63FAD-C0C7-4E02-8436-C5E75228203B}" presName="sp" presStyleCnt="0"/>
      <dgm:spPr/>
    </dgm:pt>
    <dgm:pt modelId="{E8078E4E-F396-4F03-B190-70FE8EE9C69C}" type="pres">
      <dgm:prSet presAssocID="{D9691CDE-6148-40D9-8362-3EF3123BDBA7}" presName="linNode" presStyleCnt="0"/>
      <dgm:spPr/>
    </dgm:pt>
    <dgm:pt modelId="{D6B37E58-3AF2-4B1A-B302-980CC379DA9C}" type="pres">
      <dgm:prSet presAssocID="{D9691CDE-6148-40D9-8362-3EF3123BDBA7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6E68443-FB07-445C-BAED-3EDA06DE49EF}" type="presOf" srcId="{5D2F64EF-A013-496D-8126-C709B7ABDD66}" destId="{5E9819FF-F9F8-4CAA-B22B-0EC12A8B83F1}" srcOrd="0" destOrd="0" presId="urn:microsoft.com/office/officeart/2005/8/layout/vList5"/>
    <dgm:cxn modelId="{F05F8F45-D74C-4258-AFCF-20DB6D709308}" srcId="{A3A23567-ADAF-4E80-A6CE-2ADD80879B55}" destId="{C14E59E3-2062-4152-AB46-708359D65835}" srcOrd="0" destOrd="0" parTransId="{B77DDBB9-CA1D-420B-8C93-B645632E31F1}" sibTransId="{DC8CFA52-3F19-402E-ACB7-404B346DF368}"/>
    <dgm:cxn modelId="{FC28C34D-1D64-499B-B392-473D3C697212}" type="presOf" srcId="{59525AC8-C64F-4862-982D-761A7351FFC9}" destId="{23CDA9A6-24C1-44F6-909B-2745C2C41A56}" srcOrd="0" destOrd="0" presId="urn:microsoft.com/office/officeart/2005/8/layout/vList5"/>
    <dgm:cxn modelId="{1641F170-A1CE-4B30-9DA7-067023EABC6E}" type="presOf" srcId="{C14E59E3-2062-4152-AB46-708359D65835}" destId="{5BD6E630-0E3D-49E8-B6A0-A1684FB895AC}" srcOrd="0" destOrd="0" presId="urn:microsoft.com/office/officeart/2005/8/layout/vList5"/>
    <dgm:cxn modelId="{7F46DF76-1522-4B9E-A46E-784384D86172}" srcId="{A3A23567-ADAF-4E80-A6CE-2ADD80879B55}" destId="{D9691CDE-6148-40D9-8362-3EF3123BDBA7}" srcOrd="3" destOrd="0" parTransId="{6DEBCE39-6804-4528-B772-6EC06FD0F84B}" sibTransId="{7AE6AA8A-71D3-47BC-8B7E-D0362E35FF09}"/>
    <dgm:cxn modelId="{F927F0BA-0611-43FD-96FE-390546D103C8}" type="presOf" srcId="{D9691CDE-6148-40D9-8362-3EF3123BDBA7}" destId="{D6B37E58-3AF2-4B1A-B302-980CC379DA9C}" srcOrd="0" destOrd="0" presId="urn:microsoft.com/office/officeart/2005/8/layout/vList5"/>
    <dgm:cxn modelId="{74044EBC-C998-47FB-B08E-AFC676689FD5}" srcId="{A3A23567-ADAF-4E80-A6CE-2ADD80879B55}" destId="{5D2F64EF-A013-496D-8126-C709B7ABDD66}" srcOrd="2" destOrd="0" parTransId="{8A5CEF40-2DF6-4798-8454-1FB5C1981815}" sibTransId="{6FD63FAD-C0C7-4E02-8436-C5E75228203B}"/>
    <dgm:cxn modelId="{144FAAC8-84D2-43DC-9B79-5EDE3FAC8545}" type="presOf" srcId="{A3A23567-ADAF-4E80-A6CE-2ADD80879B55}" destId="{A4B35CF1-F4EF-45D7-858D-D9FEEDDB5ED2}" srcOrd="0" destOrd="0" presId="urn:microsoft.com/office/officeart/2005/8/layout/vList5"/>
    <dgm:cxn modelId="{86588AEB-BFDA-45E2-81BB-246BAB29D4CE}" srcId="{A3A23567-ADAF-4E80-A6CE-2ADD80879B55}" destId="{59525AC8-C64F-4862-982D-761A7351FFC9}" srcOrd="1" destOrd="0" parTransId="{C68088DD-E637-4174-A87F-D1C9BF8DFEAA}" sibTransId="{786D3AEB-B3A7-42B8-A642-B26D6E0E6B53}"/>
    <dgm:cxn modelId="{8B7780CB-B5A3-4651-9C42-BF652DFBE244}" type="presParOf" srcId="{A4B35CF1-F4EF-45D7-858D-D9FEEDDB5ED2}" destId="{3157C567-CC14-476A-B8B6-94378612FCFB}" srcOrd="0" destOrd="0" presId="urn:microsoft.com/office/officeart/2005/8/layout/vList5"/>
    <dgm:cxn modelId="{CD67D773-81C6-4BDA-8839-0B49DA6A6F19}" type="presParOf" srcId="{3157C567-CC14-476A-B8B6-94378612FCFB}" destId="{5BD6E630-0E3D-49E8-B6A0-A1684FB895AC}" srcOrd="0" destOrd="0" presId="urn:microsoft.com/office/officeart/2005/8/layout/vList5"/>
    <dgm:cxn modelId="{EEEE3519-A376-4CDD-828C-9AA8CE906A89}" type="presParOf" srcId="{A4B35CF1-F4EF-45D7-858D-D9FEEDDB5ED2}" destId="{8118DBE3-21DB-49D0-A9B4-502DC56BD0CD}" srcOrd="1" destOrd="0" presId="urn:microsoft.com/office/officeart/2005/8/layout/vList5"/>
    <dgm:cxn modelId="{FC27B6E9-C44C-4DE9-A328-F45AB04132EC}" type="presParOf" srcId="{A4B35CF1-F4EF-45D7-858D-D9FEEDDB5ED2}" destId="{D498AE5A-A800-47E4-98CE-A648067B8FC6}" srcOrd="2" destOrd="0" presId="urn:microsoft.com/office/officeart/2005/8/layout/vList5"/>
    <dgm:cxn modelId="{3FE5E88D-8AB2-43CC-A348-401F2A9B8E22}" type="presParOf" srcId="{D498AE5A-A800-47E4-98CE-A648067B8FC6}" destId="{23CDA9A6-24C1-44F6-909B-2745C2C41A56}" srcOrd="0" destOrd="0" presId="urn:microsoft.com/office/officeart/2005/8/layout/vList5"/>
    <dgm:cxn modelId="{B038D908-FFCA-4476-9571-3A7E3EE021C9}" type="presParOf" srcId="{A4B35CF1-F4EF-45D7-858D-D9FEEDDB5ED2}" destId="{428E7BFE-EC95-402C-BBFD-2E8446224154}" srcOrd="3" destOrd="0" presId="urn:microsoft.com/office/officeart/2005/8/layout/vList5"/>
    <dgm:cxn modelId="{ADADDCE2-D08F-42E7-9030-DFAD31675531}" type="presParOf" srcId="{A4B35CF1-F4EF-45D7-858D-D9FEEDDB5ED2}" destId="{F7851635-89B7-40A8-A9DF-17A36DB93766}" srcOrd="4" destOrd="0" presId="urn:microsoft.com/office/officeart/2005/8/layout/vList5"/>
    <dgm:cxn modelId="{67DB6547-9FE1-479B-A264-BE1C2A30D692}" type="presParOf" srcId="{F7851635-89B7-40A8-A9DF-17A36DB93766}" destId="{5E9819FF-F9F8-4CAA-B22B-0EC12A8B83F1}" srcOrd="0" destOrd="0" presId="urn:microsoft.com/office/officeart/2005/8/layout/vList5"/>
    <dgm:cxn modelId="{1B6D764F-45C8-4ACA-9FBF-C255497558C1}" type="presParOf" srcId="{A4B35CF1-F4EF-45D7-858D-D9FEEDDB5ED2}" destId="{4AA45969-7268-4727-8F30-5952411B955C}" srcOrd="5" destOrd="0" presId="urn:microsoft.com/office/officeart/2005/8/layout/vList5"/>
    <dgm:cxn modelId="{66CD7B24-7F93-4607-B6BC-CDD448585538}" type="presParOf" srcId="{A4B35CF1-F4EF-45D7-858D-D9FEEDDB5ED2}" destId="{E8078E4E-F396-4F03-B190-70FE8EE9C69C}" srcOrd="6" destOrd="0" presId="urn:microsoft.com/office/officeart/2005/8/layout/vList5"/>
    <dgm:cxn modelId="{59EE08DD-2EC4-44A9-A6E3-F7A09067E55C}" type="presParOf" srcId="{E8078E4E-F396-4F03-B190-70FE8EE9C69C}" destId="{D6B37E58-3AF2-4B1A-B302-980CC379DA9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F2D441-6A54-492E-A3F5-DC1F30DB2A9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D91DAFB-07F7-4589-920C-ACBB9D9475D3}">
      <dgm:prSet/>
      <dgm:spPr/>
      <dgm:t>
        <a:bodyPr/>
        <a:lstStyle/>
        <a:p>
          <a:r>
            <a:rPr lang="en-US"/>
            <a:t>Key Tables: User, Student, Recruiter, Faculty, Job, Application</a:t>
          </a:r>
        </a:p>
      </dgm:t>
    </dgm:pt>
    <dgm:pt modelId="{5ECAE0A2-E0DA-4872-BD22-89739A376B81}" type="parTrans" cxnId="{9F1D093E-FDC4-4E9D-AD7B-042388ECD9ED}">
      <dgm:prSet/>
      <dgm:spPr/>
      <dgm:t>
        <a:bodyPr/>
        <a:lstStyle/>
        <a:p>
          <a:endParaRPr lang="en-US"/>
        </a:p>
      </dgm:t>
    </dgm:pt>
    <dgm:pt modelId="{2C1D9E0C-EB53-4A1A-B540-6A721F71214B}" type="sibTrans" cxnId="{9F1D093E-FDC4-4E9D-AD7B-042388ECD9ED}">
      <dgm:prSet/>
      <dgm:spPr/>
      <dgm:t>
        <a:bodyPr/>
        <a:lstStyle/>
        <a:p>
          <a:endParaRPr lang="en-US"/>
        </a:p>
      </dgm:t>
    </dgm:pt>
    <dgm:pt modelId="{3190E451-1D4D-4383-B85E-D307AB58F842}">
      <dgm:prSet/>
      <dgm:spPr/>
      <dgm:t>
        <a:bodyPr/>
        <a:lstStyle/>
        <a:p>
          <a:r>
            <a:rPr lang="en-US"/>
            <a:t>Application = join table (Many-to-Many)</a:t>
          </a:r>
        </a:p>
      </dgm:t>
    </dgm:pt>
    <dgm:pt modelId="{6FE806BA-74B2-4AF4-8F9F-D8EAA7EE1E93}" type="parTrans" cxnId="{DDB4E8E3-2068-46A6-BD86-0999FC48F0AE}">
      <dgm:prSet/>
      <dgm:spPr/>
      <dgm:t>
        <a:bodyPr/>
        <a:lstStyle/>
        <a:p>
          <a:endParaRPr lang="en-US"/>
        </a:p>
      </dgm:t>
    </dgm:pt>
    <dgm:pt modelId="{BB9B1330-AFB6-4E95-99F7-3C1F1E8C8996}" type="sibTrans" cxnId="{DDB4E8E3-2068-46A6-BD86-0999FC48F0AE}">
      <dgm:prSet/>
      <dgm:spPr/>
      <dgm:t>
        <a:bodyPr/>
        <a:lstStyle/>
        <a:p>
          <a:endParaRPr lang="en-US"/>
        </a:p>
      </dgm:t>
    </dgm:pt>
    <dgm:pt modelId="{90F4C1F8-07C8-4D1B-B577-CF63C716266C}">
      <dgm:prSet/>
      <dgm:spPr/>
      <dgm:t>
        <a:bodyPr/>
        <a:lstStyle/>
        <a:p>
          <a:r>
            <a:rPr lang="en-US"/>
            <a:t>Triggers: Auto-update student placement status</a:t>
          </a:r>
        </a:p>
      </dgm:t>
    </dgm:pt>
    <dgm:pt modelId="{B87D39AF-2ECA-43C8-96A1-55B824593BF9}" type="parTrans" cxnId="{943DF58F-B4AD-4137-A8D9-4B80BB4B6756}">
      <dgm:prSet/>
      <dgm:spPr/>
      <dgm:t>
        <a:bodyPr/>
        <a:lstStyle/>
        <a:p>
          <a:endParaRPr lang="en-US"/>
        </a:p>
      </dgm:t>
    </dgm:pt>
    <dgm:pt modelId="{FADE58CE-252F-4CF3-881C-5E6FCB34E095}" type="sibTrans" cxnId="{943DF58F-B4AD-4137-A8D9-4B80BB4B6756}">
      <dgm:prSet/>
      <dgm:spPr/>
      <dgm:t>
        <a:bodyPr/>
        <a:lstStyle/>
        <a:p>
          <a:endParaRPr lang="en-US"/>
        </a:p>
      </dgm:t>
    </dgm:pt>
    <dgm:pt modelId="{A426CCBF-7BE7-437D-BD02-2F58DB4BBAC6}">
      <dgm:prSet/>
      <dgm:spPr/>
      <dgm:t>
        <a:bodyPr/>
        <a:lstStyle/>
        <a:p>
          <a:r>
            <a:rPr lang="en-US"/>
            <a:t>Stored Procedures: Eligibility filtering</a:t>
          </a:r>
        </a:p>
      </dgm:t>
    </dgm:pt>
    <dgm:pt modelId="{9A3B24E5-69A7-4CE7-B22A-0929D4F9E17E}" type="parTrans" cxnId="{A87B76F9-8020-4830-A71A-19ADE83FE988}">
      <dgm:prSet/>
      <dgm:spPr/>
      <dgm:t>
        <a:bodyPr/>
        <a:lstStyle/>
        <a:p>
          <a:endParaRPr lang="en-US"/>
        </a:p>
      </dgm:t>
    </dgm:pt>
    <dgm:pt modelId="{595351CF-A182-48DC-8183-736D4D13960A}" type="sibTrans" cxnId="{A87B76F9-8020-4830-A71A-19ADE83FE988}">
      <dgm:prSet/>
      <dgm:spPr/>
      <dgm:t>
        <a:bodyPr/>
        <a:lstStyle/>
        <a:p>
          <a:endParaRPr lang="en-US"/>
        </a:p>
      </dgm:t>
    </dgm:pt>
    <dgm:pt modelId="{0E07D611-6222-478B-B478-6777770BF2A8}" type="pres">
      <dgm:prSet presAssocID="{95F2D441-6A54-492E-A3F5-DC1F30DB2A9F}" presName="root" presStyleCnt="0">
        <dgm:presLayoutVars>
          <dgm:dir/>
          <dgm:resizeHandles val="exact"/>
        </dgm:presLayoutVars>
      </dgm:prSet>
      <dgm:spPr/>
    </dgm:pt>
    <dgm:pt modelId="{4F0425C5-535B-44F4-BC03-B4247F4091D7}" type="pres">
      <dgm:prSet presAssocID="{95F2D441-6A54-492E-A3F5-DC1F30DB2A9F}" presName="container" presStyleCnt="0">
        <dgm:presLayoutVars>
          <dgm:dir/>
          <dgm:resizeHandles val="exact"/>
        </dgm:presLayoutVars>
      </dgm:prSet>
      <dgm:spPr/>
    </dgm:pt>
    <dgm:pt modelId="{E8CA8C9B-519F-4A6D-9054-C977391FBB4B}" type="pres">
      <dgm:prSet presAssocID="{FD91DAFB-07F7-4589-920C-ACBB9D9475D3}" presName="compNode" presStyleCnt="0"/>
      <dgm:spPr/>
    </dgm:pt>
    <dgm:pt modelId="{65C9BB8C-1A83-40A8-AFE7-92A7C875AF79}" type="pres">
      <dgm:prSet presAssocID="{FD91DAFB-07F7-4589-920C-ACBB9D9475D3}" presName="iconBgRect" presStyleLbl="bgShp" presStyleIdx="0" presStyleCnt="4"/>
      <dgm:spPr/>
    </dgm:pt>
    <dgm:pt modelId="{6731AF9B-1E88-46DE-9CC0-5B8FE521EB78}" type="pres">
      <dgm:prSet presAssocID="{FD91DAFB-07F7-4589-920C-ACBB9D9475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3909308B-79F2-4F9A-BADC-DD62EAE9E01E}" type="pres">
      <dgm:prSet presAssocID="{FD91DAFB-07F7-4589-920C-ACBB9D9475D3}" presName="spaceRect" presStyleCnt="0"/>
      <dgm:spPr/>
    </dgm:pt>
    <dgm:pt modelId="{40D90D0A-45F5-409D-91D4-375354BAD160}" type="pres">
      <dgm:prSet presAssocID="{FD91DAFB-07F7-4589-920C-ACBB9D9475D3}" presName="textRect" presStyleLbl="revTx" presStyleIdx="0" presStyleCnt="4">
        <dgm:presLayoutVars>
          <dgm:chMax val="1"/>
          <dgm:chPref val="1"/>
        </dgm:presLayoutVars>
      </dgm:prSet>
      <dgm:spPr/>
    </dgm:pt>
    <dgm:pt modelId="{E2239395-72E6-4C99-99C0-436A44E108A9}" type="pres">
      <dgm:prSet presAssocID="{2C1D9E0C-EB53-4A1A-B540-6A721F71214B}" presName="sibTrans" presStyleLbl="sibTrans2D1" presStyleIdx="0" presStyleCnt="0"/>
      <dgm:spPr/>
    </dgm:pt>
    <dgm:pt modelId="{A1F25BCC-1A51-4247-B1A1-ED5AF47B5251}" type="pres">
      <dgm:prSet presAssocID="{3190E451-1D4D-4383-B85E-D307AB58F842}" presName="compNode" presStyleCnt="0"/>
      <dgm:spPr/>
    </dgm:pt>
    <dgm:pt modelId="{B19AFD0A-227A-45E8-881E-EE387C871762}" type="pres">
      <dgm:prSet presAssocID="{3190E451-1D4D-4383-B85E-D307AB58F842}" presName="iconBgRect" presStyleLbl="bgShp" presStyleIdx="1" presStyleCnt="4"/>
      <dgm:spPr/>
    </dgm:pt>
    <dgm:pt modelId="{59FFB03C-AFDB-49D2-90E4-668BB34FA8D1}" type="pres">
      <dgm:prSet presAssocID="{3190E451-1D4D-4383-B85E-D307AB58F8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1DB4DAC8-817D-4510-A662-DE8825C0334D}" type="pres">
      <dgm:prSet presAssocID="{3190E451-1D4D-4383-B85E-D307AB58F842}" presName="spaceRect" presStyleCnt="0"/>
      <dgm:spPr/>
    </dgm:pt>
    <dgm:pt modelId="{88607F82-8587-4EC3-9060-7DFA35FF6E61}" type="pres">
      <dgm:prSet presAssocID="{3190E451-1D4D-4383-B85E-D307AB58F842}" presName="textRect" presStyleLbl="revTx" presStyleIdx="1" presStyleCnt="4">
        <dgm:presLayoutVars>
          <dgm:chMax val="1"/>
          <dgm:chPref val="1"/>
        </dgm:presLayoutVars>
      </dgm:prSet>
      <dgm:spPr/>
    </dgm:pt>
    <dgm:pt modelId="{79C4D81C-C7D1-4531-98A3-0A2505ECD013}" type="pres">
      <dgm:prSet presAssocID="{BB9B1330-AFB6-4E95-99F7-3C1F1E8C8996}" presName="sibTrans" presStyleLbl="sibTrans2D1" presStyleIdx="0" presStyleCnt="0"/>
      <dgm:spPr/>
    </dgm:pt>
    <dgm:pt modelId="{203557B6-714E-4C11-9BCB-5B108C6DE479}" type="pres">
      <dgm:prSet presAssocID="{90F4C1F8-07C8-4D1B-B577-CF63C716266C}" presName="compNode" presStyleCnt="0"/>
      <dgm:spPr/>
    </dgm:pt>
    <dgm:pt modelId="{C02AD43C-35DA-4EC4-B16E-605E36628E8B}" type="pres">
      <dgm:prSet presAssocID="{90F4C1F8-07C8-4D1B-B577-CF63C716266C}" presName="iconBgRect" presStyleLbl="bgShp" presStyleIdx="2" presStyleCnt="4"/>
      <dgm:spPr/>
    </dgm:pt>
    <dgm:pt modelId="{D20F6F8B-2367-40E0-ACE2-4EA993912597}" type="pres">
      <dgm:prSet presAssocID="{90F4C1F8-07C8-4D1B-B577-CF63C716266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373FE2E-DAEB-4DE5-8CB8-02D845793C10}" type="pres">
      <dgm:prSet presAssocID="{90F4C1F8-07C8-4D1B-B577-CF63C716266C}" presName="spaceRect" presStyleCnt="0"/>
      <dgm:spPr/>
    </dgm:pt>
    <dgm:pt modelId="{581DD467-CCAA-4CF5-9015-FAF97A7911FC}" type="pres">
      <dgm:prSet presAssocID="{90F4C1F8-07C8-4D1B-B577-CF63C716266C}" presName="textRect" presStyleLbl="revTx" presStyleIdx="2" presStyleCnt="4">
        <dgm:presLayoutVars>
          <dgm:chMax val="1"/>
          <dgm:chPref val="1"/>
        </dgm:presLayoutVars>
      </dgm:prSet>
      <dgm:spPr/>
    </dgm:pt>
    <dgm:pt modelId="{4419339C-139C-486B-AF74-2FF2F27EC215}" type="pres">
      <dgm:prSet presAssocID="{FADE58CE-252F-4CF3-881C-5E6FCB34E095}" presName="sibTrans" presStyleLbl="sibTrans2D1" presStyleIdx="0" presStyleCnt="0"/>
      <dgm:spPr/>
    </dgm:pt>
    <dgm:pt modelId="{F736D015-1BD3-48DD-BA86-8DAAB22135E8}" type="pres">
      <dgm:prSet presAssocID="{A426CCBF-7BE7-437D-BD02-2F58DB4BBAC6}" presName="compNode" presStyleCnt="0"/>
      <dgm:spPr/>
    </dgm:pt>
    <dgm:pt modelId="{BA2569EA-5EC4-4C9F-99F5-A201FE82DE87}" type="pres">
      <dgm:prSet presAssocID="{A426CCBF-7BE7-437D-BD02-2F58DB4BBAC6}" presName="iconBgRect" presStyleLbl="bgShp" presStyleIdx="3" presStyleCnt="4"/>
      <dgm:spPr/>
    </dgm:pt>
    <dgm:pt modelId="{C897FCF4-5F2F-4E48-8137-53E0BEFC484E}" type="pres">
      <dgm:prSet presAssocID="{A426CCBF-7BE7-437D-BD02-2F58DB4BBAC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59E022D4-EA76-46F7-B3E8-841FD46B595B}" type="pres">
      <dgm:prSet presAssocID="{A426CCBF-7BE7-437D-BD02-2F58DB4BBAC6}" presName="spaceRect" presStyleCnt="0"/>
      <dgm:spPr/>
    </dgm:pt>
    <dgm:pt modelId="{453D6C5C-713D-4534-8B75-6010B35DFF0A}" type="pres">
      <dgm:prSet presAssocID="{A426CCBF-7BE7-437D-BD02-2F58DB4BBAC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8EB017-B850-4FFB-A2FF-0F699A036EC6}" type="presOf" srcId="{3190E451-1D4D-4383-B85E-D307AB58F842}" destId="{88607F82-8587-4EC3-9060-7DFA35FF6E61}" srcOrd="0" destOrd="0" presId="urn:microsoft.com/office/officeart/2018/2/layout/IconCircleList"/>
    <dgm:cxn modelId="{342A8F1F-F98D-4160-B311-235DE39A6C3B}" type="presOf" srcId="{FADE58CE-252F-4CF3-881C-5E6FCB34E095}" destId="{4419339C-139C-486B-AF74-2FF2F27EC215}" srcOrd="0" destOrd="0" presId="urn:microsoft.com/office/officeart/2018/2/layout/IconCircleList"/>
    <dgm:cxn modelId="{BCDB4525-5FA8-4DC2-A234-87520D5BAEDC}" type="presOf" srcId="{95F2D441-6A54-492E-A3F5-DC1F30DB2A9F}" destId="{0E07D611-6222-478B-B478-6777770BF2A8}" srcOrd="0" destOrd="0" presId="urn:microsoft.com/office/officeart/2018/2/layout/IconCircleList"/>
    <dgm:cxn modelId="{F93A122E-7388-4322-A9A2-7ED02BE2FBAB}" type="presOf" srcId="{2C1D9E0C-EB53-4A1A-B540-6A721F71214B}" destId="{E2239395-72E6-4C99-99C0-436A44E108A9}" srcOrd="0" destOrd="0" presId="urn:microsoft.com/office/officeart/2018/2/layout/IconCircleList"/>
    <dgm:cxn modelId="{9F1D093E-FDC4-4E9D-AD7B-042388ECD9ED}" srcId="{95F2D441-6A54-492E-A3F5-DC1F30DB2A9F}" destId="{FD91DAFB-07F7-4589-920C-ACBB9D9475D3}" srcOrd="0" destOrd="0" parTransId="{5ECAE0A2-E0DA-4872-BD22-89739A376B81}" sibTransId="{2C1D9E0C-EB53-4A1A-B540-6A721F71214B}"/>
    <dgm:cxn modelId="{49FF2556-9DBD-434A-B5D5-828F09D2CE7D}" type="presOf" srcId="{A426CCBF-7BE7-437D-BD02-2F58DB4BBAC6}" destId="{453D6C5C-713D-4534-8B75-6010B35DFF0A}" srcOrd="0" destOrd="0" presId="urn:microsoft.com/office/officeart/2018/2/layout/IconCircleList"/>
    <dgm:cxn modelId="{7A4C7886-2694-44A9-BD7A-7C883CF4EC1B}" type="presOf" srcId="{90F4C1F8-07C8-4D1B-B577-CF63C716266C}" destId="{581DD467-CCAA-4CF5-9015-FAF97A7911FC}" srcOrd="0" destOrd="0" presId="urn:microsoft.com/office/officeart/2018/2/layout/IconCircleList"/>
    <dgm:cxn modelId="{943DF58F-B4AD-4137-A8D9-4B80BB4B6756}" srcId="{95F2D441-6A54-492E-A3F5-DC1F30DB2A9F}" destId="{90F4C1F8-07C8-4D1B-B577-CF63C716266C}" srcOrd="2" destOrd="0" parTransId="{B87D39AF-2ECA-43C8-96A1-55B824593BF9}" sibTransId="{FADE58CE-252F-4CF3-881C-5E6FCB34E095}"/>
    <dgm:cxn modelId="{4E2667DC-7409-4F75-9874-F93F63BD3505}" type="presOf" srcId="{BB9B1330-AFB6-4E95-99F7-3C1F1E8C8996}" destId="{79C4D81C-C7D1-4531-98A3-0A2505ECD013}" srcOrd="0" destOrd="0" presId="urn:microsoft.com/office/officeart/2018/2/layout/IconCircleList"/>
    <dgm:cxn modelId="{DDB4E8E3-2068-46A6-BD86-0999FC48F0AE}" srcId="{95F2D441-6A54-492E-A3F5-DC1F30DB2A9F}" destId="{3190E451-1D4D-4383-B85E-D307AB58F842}" srcOrd="1" destOrd="0" parTransId="{6FE806BA-74B2-4AF4-8F9F-D8EAA7EE1E93}" sibTransId="{BB9B1330-AFB6-4E95-99F7-3C1F1E8C8996}"/>
    <dgm:cxn modelId="{14654FE5-A232-4D95-AC6D-C25378BB9DED}" type="presOf" srcId="{FD91DAFB-07F7-4589-920C-ACBB9D9475D3}" destId="{40D90D0A-45F5-409D-91D4-375354BAD160}" srcOrd="0" destOrd="0" presId="urn:microsoft.com/office/officeart/2018/2/layout/IconCircleList"/>
    <dgm:cxn modelId="{A87B76F9-8020-4830-A71A-19ADE83FE988}" srcId="{95F2D441-6A54-492E-A3F5-DC1F30DB2A9F}" destId="{A426CCBF-7BE7-437D-BD02-2F58DB4BBAC6}" srcOrd="3" destOrd="0" parTransId="{9A3B24E5-69A7-4CE7-B22A-0929D4F9E17E}" sibTransId="{595351CF-A182-48DC-8183-736D4D13960A}"/>
    <dgm:cxn modelId="{78ED7B35-FD0C-4720-BC2A-DBFD1D7D2F67}" type="presParOf" srcId="{0E07D611-6222-478B-B478-6777770BF2A8}" destId="{4F0425C5-535B-44F4-BC03-B4247F4091D7}" srcOrd="0" destOrd="0" presId="urn:microsoft.com/office/officeart/2018/2/layout/IconCircleList"/>
    <dgm:cxn modelId="{B3A2DB0D-6F1F-49F3-A2F1-F79437D26CE6}" type="presParOf" srcId="{4F0425C5-535B-44F4-BC03-B4247F4091D7}" destId="{E8CA8C9B-519F-4A6D-9054-C977391FBB4B}" srcOrd="0" destOrd="0" presId="urn:microsoft.com/office/officeart/2018/2/layout/IconCircleList"/>
    <dgm:cxn modelId="{2946D62C-F60C-47CF-B731-19FC83E9BF64}" type="presParOf" srcId="{E8CA8C9B-519F-4A6D-9054-C977391FBB4B}" destId="{65C9BB8C-1A83-40A8-AFE7-92A7C875AF79}" srcOrd="0" destOrd="0" presId="urn:microsoft.com/office/officeart/2018/2/layout/IconCircleList"/>
    <dgm:cxn modelId="{5E0F4110-CD83-45E8-888F-20E8CAE50A5F}" type="presParOf" srcId="{E8CA8C9B-519F-4A6D-9054-C977391FBB4B}" destId="{6731AF9B-1E88-46DE-9CC0-5B8FE521EB78}" srcOrd="1" destOrd="0" presId="urn:microsoft.com/office/officeart/2018/2/layout/IconCircleList"/>
    <dgm:cxn modelId="{09273987-4AD4-4783-AFDF-75207EA394C1}" type="presParOf" srcId="{E8CA8C9B-519F-4A6D-9054-C977391FBB4B}" destId="{3909308B-79F2-4F9A-BADC-DD62EAE9E01E}" srcOrd="2" destOrd="0" presId="urn:microsoft.com/office/officeart/2018/2/layout/IconCircleList"/>
    <dgm:cxn modelId="{7471EB61-07C4-499A-B410-349D48EB187B}" type="presParOf" srcId="{E8CA8C9B-519F-4A6D-9054-C977391FBB4B}" destId="{40D90D0A-45F5-409D-91D4-375354BAD160}" srcOrd="3" destOrd="0" presId="urn:microsoft.com/office/officeart/2018/2/layout/IconCircleList"/>
    <dgm:cxn modelId="{917B4240-FD80-456F-B2D3-ED72CE17223D}" type="presParOf" srcId="{4F0425C5-535B-44F4-BC03-B4247F4091D7}" destId="{E2239395-72E6-4C99-99C0-436A44E108A9}" srcOrd="1" destOrd="0" presId="urn:microsoft.com/office/officeart/2018/2/layout/IconCircleList"/>
    <dgm:cxn modelId="{26A082C1-04B5-4055-A8FE-0B7CC8C3F025}" type="presParOf" srcId="{4F0425C5-535B-44F4-BC03-B4247F4091D7}" destId="{A1F25BCC-1A51-4247-B1A1-ED5AF47B5251}" srcOrd="2" destOrd="0" presId="urn:microsoft.com/office/officeart/2018/2/layout/IconCircleList"/>
    <dgm:cxn modelId="{34577E9A-99A7-4B84-B621-BF34C3732797}" type="presParOf" srcId="{A1F25BCC-1A51-4247-B1A1-ED5AF47B5251}" destId="{B19AFD0A-227A-45E8-881E-EE387C871762}" srcOrd="0" destOrd="0" presId="urn:microsoft.com/office/officeart/2018/2/layout/IconCircleList"/>
    <dgm:cxn modelId="{9C4F966E-EA79-4919-B81B-FBD91CA60B60}" type="presParOf" srcId="{A1F25BCC-1A51-4247-B1A1-ED5AF47B5251}" destId="{59FFB03C-AFDB-49D2-90E4-668BB34FA8D1}" srcOrd="1" destOrd="0" presId="urn:microsoft.com/office/officeart/2018/2/layout/IconCircleList"/>
    <dgm:cxn modelId="{459636AD-87EC-4126-BDE4-8FCC70EAA835}" type="presParOf" srcId="{A1F25BCC-1A51-4247-B1A1-ED5AF47B5251}" destId="{1DB4DAC8-817D-4510-A662-DE8825C0334D}" srcOrd="2" destOrd="0" presId="urn:microsoft.com/office/officeart/2018/2/layout/IconCircleList"/>
    <dgm:cxn modelId="{E84276C2-FEC6-472C-AA62-153F3AD15694}" type="presParOf" srcId="{A1F25BCC-1A51-4247-B1A1-ED5AF47B5251}" destId="{88607F82-8587-4EC3-9060-7DFA35FF6E61}" srcOrd="3" destOrd="0" presId="urn:microsoft.com/office/officeart/2018/2/layout/IconCircleList"/>
    <dgm:cxn modelId="{2017442C-21EF-404F-B7D1-3780144ECC8A}" type="presParOf" srcId="{4F0425C5-535B-44F4-BC03-B4247F4091D7}" destId="{79C4D81C-C7D1-4531-98A3-0A2505ECD013}" srcOrd="3" destOrd="0" presId="urn:microsoft.com/office/officeart/2018/2/layout/IconCircleList"/>
    <dgm:cxn modelId="{33C32313-F50F-4070-9E12-9760EC1CBA6B}" type="presParOf" srcId="{4F0425C5-535B-44F4-BC03-B4247F4091D7}" destId="{203557B6-714E-4C11-9BCB-5B108C6DE479}" srcOrd="4" destOrd="0" presId="urn:microsoft.com/office/officeart/2018/2/layout/IconCircleList"/>
    <dgm:cxn modelId="{7E41108F-FEFD-409C-88DA-CF6298EA774E}" type="presParOf" srcId="{203557B6-714E-4C11-9BCB-5B108C6DE479}" destId="{C02AD43C-35DA-4EC4-B16E-605E36628E8B}" srcOrd="0" destOrd="0" presId="urn:microsoft.com/office/officeart/2018/2/layout/IconCircleList"/>
    <dgm:cxn modelId="{DB9F0BD4-CF6E-4346-8844-E58A59FD9DA4}" type="presParOf" srcId="{203557B6-714E-4C11-9BCB-5B108C6DE479}" destId="{D20F6F8B-2367-40E0-ACE2-4EA993912597}" srcOrd="1" destOrd="0" presId="urn:microsoft.com/office/officeart/2018/2/layout/IconCircleList"/>
    <dgm:cxn modelId="{6E32CA0D-A59F-460E-8177-0AB3BB026E54}" type="presParOf" srcId="{203557B6-714E-4C11-9BCB-5B108C6DE479}" destId="{2373FE2E-DAEB-4DE5-8CB8-02D845793C10}" srcOrd="2" destOrd="0" presId="urn:microsoft.com/office/officeart/2018/2/layout/IconCircleList"/>
    <dgm:cxn modelId="{9C75E5B0-3C70-4976-9B63-B30676313EA4}" type="presParOf" srcId="{203557B6-714E-4C11-9BCB-5B108C6DE479}" destId="{581DD467-CCAA-4CF5-9015-FAF97A7911FC}" srcOrd="3" destOrd="0" presId="urn:microsoft.com/office/officeart/2018/2/layout/IconCircleList"/>
    <dgm:cxn modelId="{BDFEE774-E250-45DD-8E25-ADBB621EE514}" type="presParOf" srcId="{4F0425C5-535B-44F4-BC03-B4247F4091D7}" destId="{4419339C-139C-486B-AF74-2FF2F27EC215}" srcOrd="5" destOrd="0" presId="urn:microsoft.com/office/officeart/2018/2/layout/IconCircleList"/>
    <dgm:cxn modelId="{571D61BF-68B2-43E8-95C5-663771C18999}" type="presParOf" srcId="{4F0425C5-535B-44F4-BC03-B4247F4091D7}" destId="{F736D015-1BD3-48DD-BA86-8DAAB22135E8}" srcOrd="6" destOrd="0" presId="urn:microsoft.com/office/officeart/2018/2/layout/IconCircleList"/>
    <dgm:cxn modelId="{E8EA07F6-ACFA-46D4-96D0-9A3E98F70D68}" type="presParOf" srcId="{F736D015-1BD3-48DD-BA86-8DAAB22135E8}" destId="{BA2569EA-5EC4-4C9F-99F5-A201FE82DE87}" srcOrd="0" destOrd="0" presId="urn:microsoft.com/office/officeart/2018/2/layout/IconCircleList"/>
    <dgm:cxn modelId="{E113BCAA-9CBB-419E-BB93-028B8F053A06}" type="presParOf" srcId="{F736D015-1BD3-48DD-BA86-8DAAB22135E8}" destId="{C897FCF4-5F2F-4E48-8137-53E0BEFC484E}" srcOrd="1" destOrd="0" presId="urn:microsoft.com/office/officeart/2018/2/layout/IconCircleList"/>
    <dgm:cxn modelId="{B2B69FD8-9DA1-43C8-8A1A-E7796D159531}" type="presParOf" srcId="{F736D015-1BD3-48DD-BA86-8DAAB22135E8}" destId="{59E022D4-EA76-46F7-B3E8-841FD46B595B}" srcOrd="2" destOrd="0" presId="urn:microsoft.com/office/officeart/2018/2/layout/IconCircleList"/>
    <dgm:cxn modelId="{84C49E82-62C4-4890-B993-94670A215F15}" type="presParOf" srcId="{F736D015-1BD3-48DD-BA86-8DAAB22135E8}" destId="{453D6C5C-713D-4534-8B75-6010B35DFF0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49007E1-2A8F-4B05-AE4B-D2D9B91AAC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69DC98-A997-495C-957D-7EB98C093656}">
      <dgm:prSet/>
      <dgm:spPr/>
      <dgm:t>
        <a:bodyPr/>
        <a:lstStyle/>
        <a:p>
          <a:r>
            <a:rPr lang="en-US"/>
            <a:t>JWT for authentication</a:t>
          </a:r>
        </a:p>
      </dgm:t>
    </dgm:pt>
    <dgm:pt modelId="{77436716-6E5C-4770-895C-6ED5013C56F0}" type="parTrans" cxnId="{59A76441-31F3-4D69-9B88-211C2BDF600E}">
      <dgm:prSet/>
      <dgm:spPr/>
      <dgm:t>
        <a:bodyPr/>
        <a:lstStyle/>
        <a:p>
          <a:endParaRPr lang="en-US"/>
        </a:p>
      </dgm:t>
    </dgm:pt>
    <dgm:pt modelId="{8AAE2628-394C-4313-8195-6967D5BE4C35}" type="sibTrans" cxnId="{59A76441-31F3-4D69-9B88-211C2BDF600E}">
      <dgm:prSet/>
      <dgm:spPr/>
      <dgm:t>
        <a:bodyPr/>
        <a:lstStyle/>
        <a:p>
          <a:endParaRPr lang="en-US"/>
        </a:p>
      </dgm:t>
    </dgm:pt>
    <dgm:pt modelId="{8BF80B4E-B6EC-4DC3-B2E8-EA41E42E3D64}">
      <dgm:prSet/>
      <dgm:spPr/>
      <dgm:t>
        <a:bodyPr/>
        <a:lstStyle/>
        <a:p>
          <a:r>
            <a:rPr lang="en-US"/>
            <a:t>Protected API routes</a:t>
          </a:r>
        </a:p>
      </dgm:t>
    </dgm:pt>
    <dgm:pt modelId="{67D1751B-BA61-48A3-AD26-BF9160AF5644}" type="parTrans" cxnId="{E7DB9C44-ABDB-4BD0-B772-D3120AE6C647}">
      <dgm:prSet/>
      <dgm:spPr/>
      <dgm:t>
        <a:bodyPr/>
        <a:lstStyle/>
        <a:p>
          <a:endParaRPr lang="en-US"/>
        </a:p>
      </dgm:t>
    </dgm:pt>
    <dgm:pt modelId="{FAC92642-18E8-4790-B563-122A922AFF51}" type="sibTrans" cxnId="{E7DB9C44-ABDB-4BD0-B772-D3120AE6C647}">
      <dgm:prSet/>
      <dgm:spPr/>
      <dgm:t>
        <a:bodyPr/>
        <a:lstStyle/>
        <a:p>
          <a:endParaRPr lang="en-US"/>
        </a:p>
      </dgm:t>
    </dgm:pt>
    <dgm:pt modelId="{8A65D113-9CA5-4DE5-BECD-95C3B9808967}">
      <dgm:prSet/>
      <dgm:spPr/>
      <dgm:t>
        <a:bodyPr/>
        <a:lstStyle/>
        <a:p>
          <a:r>
            <a:rPr lang="en-US"/>
            <a:t>Role-based authorization checks</a:t>
          </a:r>
        </a:p>
      </dgm:t>
    </dgm:pt>
    <dgm:pt modelId="{7D184D15-1756-482D-8D48-7B02261C92B5}" type="parTrans" cxnId="{392F4EF2-BD48-4AB2-9220-1BFFAE1EA7F4}">
      <dgm:prSet/>
      <dgm:spPr/>
      <dgm:t>
        <a:bodyPr/>
        <a:lstStyle/>
        <a:p>
          <a:endParaRPr lang="en-US"/>
        </a:p>
      </dgm:t>
    </dgm:pt>
    <dgm:pt modelId="{53C79271-FEA4-41E8-B461-725E9A309660}" type="sibTrans" cxnId="{392F4EF2-BD48-4AB2-9220-1BFFAE1EA7F4}">
      <dgm:prSet/>
      <dgm:spPr/>
      <dgm:t>
        <a:bodyPr/>
        <a:lstStyle/>
        <a:p>
          <a:endParaRPr lang="en-US"/>
        </a:p>
      </dgm:t>
    </dgm:pt>
    <dgm:pt modelId="{D816418E-3D7A-42F1-A116-972BB6D93EB8}">
      <dgm:prSet/>
      <dgm:spPr/>
      <dgm:t>
        <a:bodyPr/>
        <a:lstStyle/>
        <a:p>
          <a:r>
            <a:rPr lang="en-US"/>
            <a:t>Unauthorized actions blocked (403 Forbidden)</a:t>
          </a:r>
        </a:p>
      </dgm:t>
    </dgm:pt>
    <dgm:pt modelId="{F653C221-520B-43EF-8C54-127BB6D19D13}" type="parTrans" cxnId="{C22F310D-ECD6-4CAA-9D2F-EB469D9419D7}">
      <dgm:prSet/>
      <dgm:spPr/>
      <dgm:t>
        <a:bodyPr/>
        <a:lstStyle/>
        <a:p>
          <a:endParaRPr lang="en-US"/>
        </a:p>
      </dgm:t>
    </dgm:pt>
    <dgm:pt modelId="{60999EA2-B1DE-45DF-84F1-C580BC6E6D8D}" type="sibTrans" cxnId="{C22F310D-ECD6-4CAA-9D2F-EB469D9419D7}">
      <dgm:prSet/>
      <dgm:spPr/>
      <dgm:t>
        <a:bodyPr/>
        <a:lstStyle/>
        <a:p>
          <a:endParaRPr lang="en-US"/>
        </a:p>
      </dgm:t>
    </dgm:pt>
    <dgm:pt modelId="{2A0DD6BB-A59F-4161-8091-73F304869CFE}" type="pres">
      <dgm:prSet presAssocID="{249007E1-2A8F-4B05-AE4B-D2D9B91AAC68}" presName="root" presStyleCnt="0">
        <dgm:presLayoutVars>
          <dgm:dir/>
          <dgm:resizeHandles val="exact"/>
        </dgm:presLayoutVars>
      </dgm:prSet>
      <dgm:spPr/>
    </dgm:pt>
    <dgm:pt modelId="{953F4E39-CA98-4ACE-A679-209274215F41}" type="pres">
      <dgm:prSet presAssocID="{EB69DC98-A997-495C-957D-7EB98C093656}" presName="compNode" presStyleCnt="0"/>
      <dgm:spPr/>
    </dgm:pt>
    <dgm:pt modelId="{36607A1A-458D-4823-995D-DE822276E8DE}" type="pres">
      <dgm:prSet presAssocID="{EB69DC98-A997-495C-957D-7EB98C093656}" presName="bgRect" presStyleLbl="bgShp" presStyleIdx="0" presStyleCnt="4"/>
      <dgm:spPr/>
    </dgm:pt>
    <dgm:pt modelId="{A5B9A93D-6446-4176-8150-1B711F4F3D23}" type="pres">
      <dgm:prSet presAssocID="{EB69DC98-A997-495C-957D-7EB98C0936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3010C91C-D2F4-4270-A50C-34658296D511}" type="pres">
      <dgm:prSet presAssocID="{EB69DC98-A997-495C-957D-7EB98C093656}" presName="spaceRect" presStyleCnt="0"/>
      <dgm:spPr/>
    </dgm:pt>
    <dgm:pt modelId="{12EC6BC8-4A47-4262-A1B0-19372E77117C}" type="pres">
      <dgm:prSet presAssocID="{EB69DC98-A997-495C-957D-7EB98C093656}" presName="parTx" presStyleLbl="revTx" presStyleIdx="0" presStyleCnt="4">
        <dgm:presLayoutVars>
          <dgm:chMax val="0"/>
          <dgm:chPref val="0"/>
        </dgm:presLayoutVars>
      </dgm:prSet>
      <dgm:spPr/>
    </dgm:pt>
    <dgm:pt modelId="{5305BC81-617C-495C-854B-03EE4829070E}" type="pres">
      <dgm:prSet presAssocID="{8AAE2628-394C-4313-8195-6967D5BE4C35}" presName="sibTrans" presStyleCnt="0"/>
      <dgm:spPr/>
    </dgm:pt>
    <dgm:pt modelId="{4F69220B-2D2F-49F7-8F93-45EEA5E12C6C}" type="pres">
      <dgm:prSet presAssocID="{8BF80B4E-B6EC-4DC3-B2E8-EA41E42E3D64}" presName="compNode" presStyleCnt="0"/>
      <dgm:spPr/>
    </dgm:pt>
    <dgm:pt modelId="{0EF7788B-2469-4F7F-B6C9-50D4A095201E}" type="pres">
      <dgm:prSet presAssocID="{8BF80B4E-B6EC-4DC3-B2E8-EA41E42E3D64}" presName="bgRect" presStyleLbl="bgShp" presStyleIdx="1" presStyleCnt="4"/>
      <dgm:spPr/>
    </dgm:pt>
    <dgm:pt modelId="{8744ECB0-9743-4B73-9345-26E162B90473}" type="pres">
      <dgm:prSet presAssocID="{8BF80B4E-B6EC-4DC3-B2E8-EA41E42E3D6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25C5F50-72BB-4172-BE44-7413D2D78138}" type="pres">
      <dgm:prSet presAssocID="{8BF80B4E-B6EC-4DC3-B2E8-EA41E42E3D64}" presName="spaceRect" presStyleCnt="0"/>
      <dgm:spPr/>
    </dgm:pt>
    <dgm:pt modelId="{4BAB69B7-BCE7-42D6-A7C2-2AB438F018D7}" type="pres">
      <dgm:prSet presAssocID="{8BF80B4E-B6EC-4DC3-B2E8-EA41E42E3D64}" presName="parTx" presStyleLbl="revTx" presStyleIdx="1" presStyleCnt="4">
        <dgm:presLayoutVars>
          <dgm:chMax val="0"/>
          <dgm:chPref val="0"/>
        </dgm:presLayoutVars>
      </dgm:prSet>
      <dgm:spPr/>
    </dgm:pt>
    <dgm:pt modelId="{3495EFB4-44E3-46F6-8BF7-B56F985914C7}" type="pres">
      <dgm:prSet presAssocID="{FAC92642-18E8-4790-B563-122A922AFF51}" presName="sibTrans" presStyleCnt="0"/>
      <dgm:spPr/>
    </dgm:pt>
    <dgm:pt modelId="{718F8106-5045-40F9-B7C6-760DD033AAE7}" type="pres">
      <dgm:prSet presAssocID="{8A65D113-9CA5-4DE5-BECD-95C3B9808967}" presName="compNode" presStyleCnt="0"/>
      <dgm:spPr/>
    </dgm:pt>
    <dgm:pt modelId="{4E659CA4-7BB2-4C5A-B025-B5C8E694DA12}" type="pres">
      <dgm:prSet presAssocID="{8A65D113-9CA5-4DE5-BECD-95C3B9808967}" presName="bgRect" presStyleLbl="bgShp" presStyleIdx="2" presStyleCnt="4"/>
      <dgm:spPr/>
    </dgm:pt>
    <dgm:pt modelId="{BF1FB38D-90FF-4548-A7A8-C15CE8EF88D2}" type="pres">
      <dgm:prSet presAssocID="{8A65D113-9CA5-4DE5-BECD-95C3B980896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1B85660-0BEB-44D3-8B54-3C24A433F63E}" type="pres">
      <dgm:prSet presAssocID="{8A65D113-9CA5-4DE5-BECD-95C3B9808967}" presName="spaceRect" presStyleCnt="0"/>
      <dgm:spPr/>
    </dgm:pt>
    <dgm:pt modelId="{F9B7F5EF-DD06-40A4-B77A-3BB84A91854F}" type="pres">
      <dgm:prSet presAssocID="{8A65D113-9CA5-4DE5-BECD-95C3B9808967}" presName="parTx" presStyleLbl="revTx" presStyleIdx="2" presStyleCnt="4">
        <dgm:presLayoutVars>
          <dgm:chMax val="0"/>
          <dgm:chPref val="0"/>
        </dgm:presLayoutVars>
      </dgm:prSet>
      <dgm:spPr/>
    </dgm:pt>
    <dgm:pt modelId="{05B46DBC-E35C-4F80-8214-241C42B41B2B}" type="pres">
      <dgm:prSet presAssocID="{53C79271-FEA4-41E8-B461-725E9A309660}" presName="sibTrans" presStyleCnt="0"/>
      <dgm:spPr/>
    </dgm:pt>
    <dgm:pt modelId="{053BA818-58A7-44A1-A992-5700C9483A58}" type="pres">
      <dgm:prSet presAssocID="{D816418E-3D7A-42F1-A116-972BB6D93EB8}" presName="compNode" presStyleCnt="0"/>
      <dgm:spPr/>
    </dgm:pt>
    <dgm:pt modelId="{A3F649EE-3046-4E21-B954-CBB824C49836}" type="pres">
      <dgm:prSet presAssocID="{D816418E-3D7A-42F1-A116-972BB6D93EB8}" presName="bgRect" presStyleLbl="bgShp" presStyleIdx="3" presStyleCnt="4"/>
      <dgm:spPr/>
    </dgm:pt>
    <dgm:pt modelId="{B4F9A85D-73CF-4128-966D-8D37A36BE10A}" type="pres">
      <dgm:prSet presAssocID="{D816418E-3D7A-42F1-A116-972BB6D93E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7C7A3891-9C36-44E8-BC9A-F1D4B4DCADB1}" type="pres">
      <dgm:prSet presAssocID="{D816418E-3D7A-42F1-A116-972BB6D93EB8}" presName="spaceRect" presStyleCnt="0"/>
      <dgm:spPr/>
    </dgm:pt>
    <dgm:pt modelId="{DEC20D7A-CFC9-4579-BF80-2C7CCA04334A}" type="pres">
      <dgm:prSet presAssocID="{D816418E-3D7A-42F1-A116-972BB6D93EB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8EFE04-6BDA-4BF3-AFD7-96659787325A}" type="presOf" srcId="{249007E1-2A8F-4B05-AE4B-D2D9B91AAC68}" destId="{2A0DD6BB-A59F-4161-8091-73F304869CFE}" srcOrd="0" destOrd="0" presId="urn:microsoft.com/office/officeart/2018/2/layout/IconVerticalSolidList"/>
    <dgm:cxn modelId="{C22F310D-ECD6-4CAA-9D2F-EB469D9419D7}" srcId="{249007E1-2A8F-4B05-AE4B-D2D9B91AAC68}" destId="{D816418E-3D7A-42F1-A116-972BB6D93EB8}" srcOrd="3" destOrd="0" parTransId="{F653C221-520B-43EF-8C54-127BB6D19D13}" sibTransId="{60999EA2-B1DE-45DF-84F1-C580BC6E6D8D}"/>
    <dgm:cxn modelId="{59A76441-31F3-4D69-9B88-211C2BDF600E}" srcId="{249007E1-2A8F-4B05-AE4B-D2D9B91AAC68}" destId="{EB69DC98-A997-495C-957D-7EB98C093656}" srcOrd="0" destOrd="0" parTransId="{77436716-6E5C-4770-895C-6ED5013C56F0}" sibTransId="{8AAE2628-394C-4313-8195-6967D5BE4C35}"/>
    <dgm:cxn modelId="{E7DB9C44-ABDB-4BD0-B772-D3120AE6C647}" srcId="{249007E1-2A8F-4B05-AE4B-D2D9B91AAC68}" destId="{8BF80B4E-B6EC-4DC3-B2E8-EA41E42E3D64}" srcOrd="1" destOrd="0" parTransId="{67D1751B-BA61-48A3-AD26-BF9160AF5644}" sibTransId="{FAC92642-18E8-4790-B563-122A922AFF51}"/>
    <dgm:cxn modelId="{12890880-0E0B-46D7-BC2D-829EC8EEB9C0}" type="presOf" srcId="{8BF80B4E-B6EC-4DC3-B2E8-EA41E42E3D64}" destId="{4BAB69B7-BCE7-42D6-A7C2-2AB438F018D7}" srcOrd="0" destOrd="0" presId="urn:microsoft.com/office/officeart/2018/2/layout/IconVerticalSolidList"/>
    <dgm:cxn modelId="{D9E4FEB9-27D7-4501-A8DB-7659E258FAFF}" type="presOf" srcId="{EB69DC98-A997-495C-957D-7EB98C093656}" destId="{12EC6BC8-4A47-4262-A1B0-19372E77117C}" srcOrd="0" destOrd="0" presId="urn:microsoft.com/office/officeart/2018/2/layout/IconVerticalSolidList"/>
    <dgm:cxn modelId="{A10D58CA-F8AB-4C04-9E25-E1351943FE3A}" type="presOf" srcId="{8A65D113-9CA5-4DE5-BECD-95C3B9808967}" destId="{F9B7F5EF-DD06-40A4-B77A-3BB84A91854F}" srcOrd="0" destOrd="0" presId="urn:microsoft.com/office/officeart/2018/2/layout/IconVerticalSolidList"/>
    <dgm:cxn modelId="{849E88E6-CEA9-4724-B573-DBFBB9CB3212}" type="presOf" srcId="{D816418E-3D7A-42F1-A116-972BB6D93EB8}" destId="{DEC20D7A-CFC9-4579-BF80-2C7CCA04334A}" srcOrd="0" destOrd="0" presId="urn:microsoft.com/office/officeart/2018/2/layout/IconVerticalSolidList"/>
    <dgm:cxn modelId="{392F4EF2-BD48-4AB2-9220-1BFFAE1EA7F4}" srcId="{249007E1-2A8F-4B05-AE4B-D2D9B91AAC68}" destId="{8A65D113-9CA5-4DE5-BECD-95C3B9808967}" srcOrd="2" destOrd="0" parTransId="{7D184D15-1756-482D-8D48-7B02261C92B5}" sibTransId="{53C79271-FEA4-41E8-B461-725E9A309660}"/>
    <dgm:cxn modelId="{97EA2332-35DA-411E-A273-90CCECDC439C}" type="presParOf" srcId="{2A0DD6BB-A59F-4161-8091-73F304869CFE}" destId="{953F4E39-CA98-4ACE-A679-209274215F41}" srcOrd="0" destOrd="0" presId="urn:microsoft.com/office/officeart/2018/2/layout/IconVerticalSolidList"/>
    <dgm:cxn modelId="{B8DE6439-AD77-4668-A35A-3FA94FF146AD}" type="presParOf" srcId="{953F4E39-CA98-4ACE-A679-209274215F41}" destId="{36607A1A-458D-4823-995D-DE822276E8DE}" srcOrd="0" destOrd="0" presId="urn:microsoft.com/office/officeart/2018/2/layout/IconVerticalSolidList"/>
    <dgm:cxn modelId="{58BE47E4-9A76-4B66-88C7-1C07E5E8F3C7}" type="presParOf" srcId="{953F4E39-CA98-4ACE-A679-209274215F41}" destId="{A5B9A93D-6446-4176-8150-1B711F4F3D23}" srcOrd="1" destOrd="0" presId="urn:microsoft.com/office/officeart/2018/2/layout/IconVerticalSolidList"/>
    <dgm:cxn modelId="{B7544240-0207-45A4-AD6A-1C34C6063596}" type="presParOf" srcId="{953F4E39-CA98-4ACE-A679-209274215F41}" destId="{3010C91C-D2F4-4270-A50C-34658296D511}" srcOrd="2" destOrd="0" presId="urn:microsoft.com/office/officeart/2018/2/layout/IconVerticalSolidList"/>
    <dgm:cxn modelId="{01D21243-20D8-40A6-B58C-462FD6A0F968}" type="presParOf" srcId="{953F4E39-CA98-4ACE-A679-209274215F41}" destId="{12EC6BC8-4A47-4262-A1B0-19372E77117C}" srcOrd="3" destOrd="0" presId="urn:microsoft.com/office/officeart/2018/2/layout/IconVerticalSolidList"/>
    <dgm:cxn modelId="{6A864934-F6FB-45F9-AD50-E60BE9C7F314}" type="presParOf" srcId="{2A0DD6BB-A59F-4161-8091-73F304869CFE}" destId="{5305BC81-617C-495C-854B-03EE4829070E}" srcOrd="1" destOrd="0" presId="urn:microsoft.com/office/officeart/2018/2/layout/IconVerticalSolidList"/>
    <dgm:cxn modelId="{44524F6D-7269-4084-9D5B-43937555A7AC}" type="presParOf" srcId="{2A0DD6BB-A59F-4161-8091-73F304869CFE}" destId="{4F69220B-2D2F-49F7-8F93-45EEA5E12C6C}" srcOrd="2" destOrd="0" presId="urn:microsoft.com/office/officeart/2018/2/layout/IconVerticalSolidList"/>
    <dgm:cxn modelId="{19CDA58E-13CA-44E1-977F-28FEA5A5529A}" type="presParOf" srcId="{4F69220B-2D2F-49F7-8F93-45EEA5E12C6C}" destId="{0EF7788B-2469-4F7F-B6C9-50D4A095201E}" srcOrd="0" destOrd="0" presId="urn:microsoft.com/office/officeart/2018/2/layout/IconVerticalSolidList"/>
    <dgm:cxn modelId="{2B0DE197-694A-45E9-B706-16E584E1EC61}" type="presParOf" srcId="{4F69220B-2D2F-49F7-8F93-45EEA5E12C6C}" destId="{8744ECB0-9743-4B73-9345-26E162B90473}" srcOrd="1" destOrd="0" presId="urn:microsoft.com/office/officeart/2018/2/layout/IconVerticalSolidList"/>
    <dgm:cxn modelId="{1353570A-DC90-4F10-A633-81D29F0E0E25}" type="presParOf" srcId="{4F69220B-2D2F-49F7-8F93-45EEA5E12C6C}" destId="{F25C5F50-72BB-4172-BE44-7413D2D78138}" srcOrd="2" destOrd="0" presId="urn:microsoft.com/office/officeart/2018/2/layout/IconVerticalSolidList"/>
    <dgm:cxn modelId="{6D2A676A-673D-48C3-A650-39CA97B36B98}" type="presParOf" srcId="{4F69220B-2D2F-49F7-8F93-45EEA5E12C6C}" destId="{4BAB69B7-BCE7-42D6-A7C2-2AB438F018D7}" srcOrd="3" destOrd="0" presId="urn:microsoft.com/office/officeart/2018/2/layout/IconVerticalSolidList"/>
    <dgm:cxn modelId="{641A9038-AB46-4E48-877A-A0A75224A561}" type="presParOf" srcId="{2A0DD6BB-A59F-4161-8091-73F304869CFE}" destId="{3495EFB4-44E3-46F6-8BF7-B56F985914C7}" srcOrd="3" destOrd="0" presId="urn:microsoft.com/office/officeart/2018/2/layout/IconVerticalSolidList"/>
    <dgm:cxn modelId="{575B188C-9F4B-4530-8AAB-DC59FC3AB6DD}" type="presParOf" srcId="{2A0DD6BB-A59F-4161-8091-73F304869CFE}" destId="{718F8106-5045-40F9-B7C6-760DD033AAE7}" srcOrd="4" destOrd="0" presId="urn:microsoft.com/office/officeart/2018/2/layout/IconVerticalSolidList"/>
    <dgm:cxn modelId="{902E176E-8614-4836-96FD-774BF111348D}" type="presParOf" srcId="{718F8106-5045-40F9-B7C6-760DD033AAE7}" destId="{4E659CA4-7BB2-4C5A-B025-B5C8E694DA12}" srcOrd="0" destOrd="0" presId="urn:microsoft.com/office/officeart/2018/2/layout/IconVerticalSolidList"/>
    <dgm:cxn modelId="{1B3447A5-A976-46E4-8EDA-11C6C35AB879}" type="presParOf" srcId="{718F8106-5045-40F9-B7C6-760DD033AAE7}" destId="{BF1FB38D-90FF-4548-A7A8-C15CE8EF88D2}" srcOrd="1" destOrd="0" presId="urn:microsoft.com/office/officeart/2018/2/layout/IconVerticalSolidList"/>
    <dgm:cxn modelId="{9B15534C-8CAF-4529-AC4C-C179A5449ADE}" type="presParOf" srcId="{718F8106-5045-40F9-B7C6-760DD033AAE7}" destId="{B1B85660-0BEB-44D3-8B54-3C24A433F63E}" srcOrd="2" destOrd="0" presId="urn:microsoft.com/office/officeart/2018/2/layout/IconVerticalSolidList"/>
    <dgm:cxn modelId="{DCC09A04-DAB2-4E45-A522-D00A63158464}" type="presParOf" srcId="{718F8106-5045-40F9-B7C6-760DD033AAE7}" destId="{F9B7F5EF-DD06-40A4-B77A-3BB84A91854F}" srcOrd="3" destOrd="0" presId="urn:microsoft.com/office/officeart/2018/2/layout/IconVerticalSolidList"/>
    <dgm:cxn modelId="{1BE0497D-A4F7-4230-A668-A54E0DD8E669}" type="presParOf" srcId="{2A0DD6BB-A59F-4161-8091-73F304869CFE}" destId="{05B46DBC-E35C-4F80-8214-241C42B41B2B}" srcOrd="5" destOrd="0" presId="urn:microsoft.com/office/officeart/2018/2/layout/IconVerticalSolidList"/>
    <dgm:cxn modelId="{CD859DA8-7BC7-466C-9E2E-E56CF4A70B52}" type="presParOf" srcId="{2A0DD6BB-A59F-4161-8091-73F304869CFE}" destId="{053BA818-58A7-44A1-A992-5700C9483A58}" srcOrd="6" destOrd="0" presId="urn:microsoft.com/office/officeart/2018/2/layout/IconVerticalSolidList"/>
    <dgm:cxn modelId="{F653C7A5-C1B9-4049-A9B9-DD6BA3A1782F}" type="presParOf" srcId="{053BA818-58A7-44A1-A992-5700C9483A58}" destId="{A3F649EE-3046-4E21-B954-CBB824C49836}" srcOrd="0" destOrd="0" presId="urn:microsoft.com/office/officeart/2018/2/layout/IconVerticalSolidList"/>
    <dgm:cxn modelId="{A3F4471F-EB1F-4F85-AB0D-524D7F7779C9}" type="presParOf" srcId="{053BA818-58A7-44A1-A992-5700C9483A58}" destId="{B4F9A85D-73CF-4128-966D-8D37A36BE10A}" srcOrd="1" destOrd="0" presId="urn:microsoft.com/office/officeart/2018/2/layout/IconVerticalSolidList"/>
    <dgm:cxn modelId="{40A7184F-479C-4BD0-9204-4673A8CC01E2}" type="presParOf" srcId="{053BA818-58A7-44A1-A992-5700C9483A58}" destId="{7C7A3891-9C36-44E8-BC9A-F1D4B4DCADB1}" srcOrd="2" destOrd="0" presId="urn:microsoft.com/office/officeart/2018/2/layout/IconVerticalSolidList"/>
    <dgm:cxn modelId="{564F1545-B6D6-4988-94F0-E6F27AB30485}" type="presParOf" srcId="{053BA818-58A7-44A1-A992-5700C9483A58}" destId="{DEC20D7A-CFC9-4579-BF80-2C7CCA043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3FA1B01-1393-4411-A5A5-3DD0AFEC4C5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7BB24B-A16A-4876-A115-B2184D20C1B9}">
      <dgm:prSet/>
      <dgm:spPr/>
      <dgm:t>
        <a:bodyPr/>
        <a:lstStyle/>
        <a:p>
          <a:r>
            <a:rPr lang="en-US"/>
            <a:t>Student Dashboard → Job listings, Apply, Track status</a:t>
          </a:r>
        </a:p>
      </dgm:t>
    </dgm:pt>
    <dgm:pt modelId="{8C9DD554-1F79-431D-9955-D1344D7C409B}" type="parTrans" cxnId="{A00EFAD0-E420-4A55-9FCA-2467FDC6F08D}">
      <dgm:prSet/>
      <dgm:spPr/>
      <dgm:t>
        <a:bodyPr/>
        <a:lstStyle/>
        <a:p>
          <a:endParaRPr lang="en-US"/>
        </a:p>
      </dgm:t>
    </dgm:pt>
    <dgm:pt modelId="{94FEEFC6-7346-48EC-9528-A407AA79A5D1}" type="sibTrans" cxnId="{A00EFAD0-E420-4A55-9FCA-2467FDC6F08D}">
      <dgm:prSet/>
      <dgm:spPr/>
      <dgm:t>
        <a:bodyPr/>
        <a:lstStyle/>
        <a:p>
          <a:endParaRPr lang="en-US"/>
        </a:p>
      </dgm:t>
    </dgm:pt>
    <dgm:pt modelId="{5B0FA885-89D8-4AA5-9B43-2D27AC8D9956}">
      <dgm:prSet/>
      <dgm:spPr/>
      <dgm:t>
        <a:bodyPr/>
        <a:lstStyle/>
        <a:p>
          <a:r>
            <a:rPr lang="en-US"/>
            <a:t>Recruiter Dashboard → Applicants, Shortlist options</a:t>
          </a:r>
        </a:p>
      </dgm:t>
    </dgm:pt>
    <dgm:pt modelId="{ED137338-2347-49D7-B975-87DA9896D711}" type="parTrans" cxnId="{1BE28103-4481-4F53-9C4F-283422501B35}">
      <dgm:prSet/>
      <dgm:spPr/>
      <dgm:t>
        <a:bodyPr/>
        <a:lstStyle/>
        <a:p>
          <a:endParaRPr lang="en-US"/>
        </a:p>
      </dgm:t>
    </dgm:pt>
    <dgm:pt modelId="{4795A075-5BAB-4C48-AE15-42175BA15185}" type="sibTrans" cxnId="{1BE28103-4481-4F53-9C4F-283422501B35}">
      <dgm:prSet/>
      <dgm:spPr/>
      <dgm:t>
        <a:bodyPr/>
        <a:lstStyle/>
        <a:p>
          <a:endParaRPr lang="en-US"/>
        </a:p>
      </dgm:t>
    </dgm:pt>
    <dgm:pt modelId="{3A974CB4-5BC4-46F4-89D9-3557AD89B3CD}">
      <dgm:prSet/>
      <dgm:spPr/>
      <dgm:t>
        <a:bodyPr/>
        <a:lstStyle/>
        <a:p>
          <a:r>
            <a:rPr lang="en-US"/>
            <a:t>Faculty Dashboard → Approve shortlisted candidates</a:t>
          </a:r>
        </a:p>
      </dgm:t>
    </dgm:pt>
    <dgm:pt modelId="{31C42E13-2094-4A6A-AFCB-F832712F3D15}" type="parTrans" cxnId="{D6AF9EA5-387F-4EB6-B272-59C553478BDF}">
      <dgm:prSet/>
      <dgm:spPr/>
      <dgm:t>
        <a:bodyPr/>
        <a:lstStyle/>
        <a:p>
          <a:endParaRPr lang="en-US"/>
        </a:p>
      </dgm:t>
    </dgm:pt>
    <dgm:pt modelId="{16AFA5F8-5125-45B5-A7A9-57D95570B713}" type="sibTrans" cxnId="{D6AF9EA5-387F-4EB6-B272-59C553478BDF}">
      <dgm:prSet/>
      <dgm:spPr/>
      <dgm:t>
        <a:bodyPr/>
        <a:lstStyle/>
        <a:p>
          <a:endParaRPr lang="en-US"/>
        </a:p>
      </dgm:t>
    </dgm:pt>
    <dgm:pt modelId="{81B41A4A-B133-4DFB-81B8-1D165D2A95B0}" type="pres">
      <dgm:prSet presAssocID="{23FA1B01-1393-4411-A5A5-3DD0AFEC4C55}" presName="vert0" presStyleCnt="0">
        <dgm:presLayoutVars>
          <dgm:dir/>
          <dgm:animOne val="branch"/>
          <dgm:animLvl val="lvl"/>
        </dgm:presLayoutVars>
      </dgm:prSet>
      <dgm:spPr/>
    </dgm:pt>
    <dgm:pt modelId="{15FA9CAA-9653-40ED-97E5-F5F7EA1029C3}" type="pres">
      <dgm:prSet presAssocID="{E17BB24B-A16A-4876-A115-B2184D20C1B9}" presName="thickLine" presStyleLbl="alignNode1" presStyleIdx="0" presStyleCnt="3"/>
      <dgm:spPr/>
    </dgm:pt>
    <dgm:pt modelId="{F0FE0DB7-A873-4E6D-B53B-73A493E5A91B}" type="pres">
      <dgm:prSet presAssocID="{E17BB24B-A16A-4876-A115-B2184D20C1B9}" presName="horz1" presStyleCnt="0"/>
      <dgm:spPr/>
    </dgm:pt>
    <dgm:pt modelId="{430C31DF-73BC-4490-82CC-FFBB8C8DFDF6}" type="pres">
      <dgm:prSet presAssocID="{E17BB24B-A16A-4876-A115-B2184D20C1B9}" presName="tx1" presStyleLbl="revTx" presStyleIdx="0" presStyleCnt="3"/>
      <dgm:spPr/>
    </dgm:pt>
    <dgm:pt modelId="{B8C8B001-45C6-4D37-9B57-BD382010F300}" type="pres">
      <dgm:prSet presAssocID="{E17BB24B-A16A-4876-A115-B2184D20C1B9}" presName="vert1" presStyleCnt="0"/>
      <dgm:spPr/>
    </dgm:pt>
    <dgm:pt modelId="{D01CC513-92A6-4ED8-836E-650B14E5CCB9}" type="pres">
      <dgm:prSet presAssocID="{5B0FA885-89D8-4AA5-9B43-2D27AC8D9956}" presName="thickLine" presStyleLbl="alignNode1" presStyleIdx="1" presStyleCnt="3"/>
      <dgm:spPr/>
    </dgm:pt>
    <dgm:pt modelId="{FC746CD7-DC28-40A9-8667-E4CD4146950F}" type="pres">
      <dgm:prSet presAssocID="{5B0FA885-89D8-4AA5-9B43-2D27AC8D9956}" presName="horz1" presStyleCnt="0"/>
      <dgm:spPr/>
    </dgm:pt>
    <dgm:pt modelId="{80AD4476-D453-46B4-89D0-FA576A4D2D67}" type="pres">
      <dgm:prSet presAssocID="{5B0FA885-89D8-4AA5-9B43-2D27AC8D9956}" presName="tx1" presStyleLbl="revTx" presStyleIdx="1" presStyleCnt="3"/>
      <dgm:spPr/>
    </dgm:pt>
    <dgm:pt modelId="{AFA2A601-C2A3-4577-82E2-C5FF90C09C43}" type="pres">
      <dgm:prSet presAssocID="{5B0FA885-89D8-4AA5-9B43-2D27AC8D9956}" presName="vert1" presStyleCnt="0"/>
      <dgm:spPr/>
    </dgm:pt>
    <dgm:pt modelId="{463C6299-FC80-48B7-99AC-E2C52E6076A6}" type="pres">
      <dgm:prSet presAssocID="{3A974CB4-5BC4-46F4-89D9-3557AD89B3CD}" presName="thickLine" presStyleLbl="alignNode1" presStyleIdx="2" presStyleCnt="3"/>
      <dgm:spPr/>
    </dgm:pt>
    <dgm:pt modelId="{DFBCB6E4-C56A-4C43-AFCE-58353B40C3AB}" type="pres">
      <dgm:prSet presAssocID="{3A974CB4-5BC4-46F4-89D9-3557AD89B3CD}" presName="horz1" presStyleCnt="0"/>
      <dgm:spPr/>
    </dgm:pt>
    <dgm:pt modelId="{EABD3B5D-E000-4BFE-AB28-B9DF9AE6516B}" type="pres">
      <dgm:prSet presAssocID="{3A974CB4-5BC4-46F4-89D9-3557AD89B3CD}" presName="tx1" presStyleLbl="revTx" presStyleIdx="2" presStyleCnt="3"/>
      <dgm:spPr/>
    </dgm:pt>
    <dgm:pt modelId="{3C647CE9-3E3A-41F0-B9FE-7A1E62E2484C}" type="pres">
      <dgm:prSet presAssocID="{3A974CB4-5BC4-46F4-89D9-3557AD89B3CD}" presName="vert1" presStyleCnt="0"/>
      <dgm:spPr/>
    </dgm:pt>
  </dgm:ptLst>
  <dgm:cxnLst>
    <dgm:cxn modelId="{1BE28103-4481-4F53-9C4F-283422501B35}" srcId="{23FA1B01-1393-4411-A5A5-3DD0AFEC4C55}" destId="{5B0FA885-89D8-4AA5-9B43-2D27AC8D9956}" srcOrd="1" destOrd="0" parTransId="{ED137338-2347-49D7-B975-87DA9896D711}" sibTransId="{4795A075-5BAB-4C48-AE15-42175BA15185}"/>
    <dgm:cxn modelId="{014A5F27-7DFC-49C9-AD44-75872F019F6B}" type="presOf" srcId="{3A974CB4-5BC4-46F4-89D9-3557AD89B3CD}" destId="{EABD3B5D-E000-4BFE-AB28-B9DF9AE6516B}" srcOrd="0" destOrd="0" presId="urn:microsoft.com/office/officeart/2008/layout/LinedList"/>
    <dgm:cxn modelId="{CE388935-F453-452F-9BC4-77C59B026E5F}" type="presOf" srcId="{E17BB24B-A16A-4876-A115-B2184D20C1B9}" destId="{430C31DF-73BC-4490-82CC-FFBB8C8DFDF6}" srcOrd="0" destOrd="0" presId="urn:microsoft.com/office/officeart/2008/layout/LinedList"/>
    <dgm:cxn modelId="{F4F8CC81-409A-4AB8-B874-D271935CE052}" type="presOf" srcId="{23FA1B01-1393-4411-A5A5-3DD0AFEC4C55}" destId="{81B41A4A-B133-4DFB-81B8-1D165D2A95B0}" srcOrd="0" destOrd="0" presId="urn:microsoft.com/office/officeart/2008/layout/LinedList"/>
    <dgm:cxn modelId="{D6AF9EA5-387F-4EB6-B272-59C553478BDF}" srcId="{23FA1B01-1393-4411-A5A5-3DD0AFEC4C55}" destId="{3A974CB4-5BC4-46F4-89D9-3557AD89B3CD}" srcOrd="2" destOrd="0" parTransId="{31C42E13-2094-4A6A-AFCB-F832712F3D15}" sibTransId="{16AFA5F8-5125-45B5-A7A9-57D95570B713}"/>
    <dgm:cxn modelId="{A00EFAD0-E420-4A55-9FCA-2467FDC6F08D}" srcId="{23FA1B01-1393-4411-A5A5-3DD0AFEC4C55}" destId="{E17BB24B-A16A-4876-A115-B2184D20C1B9}" srcOrd="0" destOrd="0" parTransId="{8C9DD554-1F79-431D-9955-D1344D7C409B}" sibTransId="{94FEEFC6-7346-48EC-9528-A407AA79A5D1}"/>
    <dgm:cxn modelId="{9B53AAD1-6EBA-4C45-8F63-5DE40FF209DA}" type="presOf" srcId="{5B0FA885-89D8-4AA5-9B43-2D27AC8D9956}" destId="{80AD4476-D453-46B4-89D0-FA576A4D2D67}" srcOrd="0" destOrd="0" presId="urn:microsoft.com/office/officeart/2008/layout/LinedList"/>
    <dgm:cxn modelId="{C4623D0A-A79A-4231-8ECA-2385BF726068}" type="presParOf" srcId="{81B41A4A-B133-4DFB-81B8-1D165D2A95B0}" destId="{15FA9CAA-9653-40ED-97E5-F5F7EA1029C3}" srcOrd="0" destOrd="0" presId="urn:microsoft.com/office/officeart/2008/layout/LinedList"/>
    <dgm:cxn modelId="{A944FB23-0578-4DCD-BA9B-77DF793E52C9}" type="presParOf" srcId="{81B41A4A-B133-4DFB-81B8-1D165D2A95B0}" destId="{F0FE0DB7-A873-4E6D-B53B-73A493E5A91B}" srcOrd="1" destOrd="0" presId="urn:microsoft.com/office/officeart/2008/layout/LinedList"/>
    <dgm:cxn modelId="{017FDD08-2ECD-4C76-89FF-39F99472843E}" type="presParOf" srcId="{F0FE0DB7-A873-4E6D-B53B-73A493E5A91B}" destId="{430C31DF-73BC-4490-82CC-FFBB8C8DFDF6}" srcOrd="0" destOrd="0" presId="urn:microsoft.com/office/officeart/2008/layout/LinedList"/>
    <dgm:cxn modelId="{15D8280B-C0AE-468E-A495-16DDB2A8F524}" type="presParOf" srcId="{F0FE0DB7-A873-4E6D-B53B-73A493E5A91B}" destId="{B8C8B001-45C6-4D37-9B57-BD382010F300}" srcOrd="1" destOrd="0" presId="urn:microsoft.com/office/officeart/2008/layout/LinedList"/>
    <dgm:cxn modelId="{DA8FE9B4-5BDC-4443-A582-CE77EF72F541}" type="presParOf" srcId="{81B41A4A-B133-4DFB-81B8-1D165D2A95B0}" destId="{D01CC513-92A6-4ED8-836E-650B14E5CCB9}" srcOrd="2" destOrd="0" presId="urn:microsoft.com/office/officeart/2008/layout/LinedList"/>
    <dgm:cxn modelId="{D6530D24-8558-4F06-97CB-30DB860745E1}" type="presParOf" srcId="{81B41A4A-B133-4DFB-81B8-1D165D2A95B0}" destId="{FC746CD7-DC28-40A9-8667-E4CD4146950F}" srcOrd="3" destOrd="0" presId="urn:microsoft.com/office/officeart/2008/layout/LinedList"/>
    <dgm:cxn modelId="{845B30E3-1024-4B19-B6A6-677D02BF3CE6}" type="presParOf" srcId="{FC746CD7-DC28-40A9-8667-E4CD4146950F}" destId="{80AD4476-D453-46B4-89D0-FA576A4D2D67}" srcOrd="0" destOrd="0" presId="urn:microsoft.com/office/officeart/2008/layout/LinedList"/>
    <dgm:cxn modelId="{F9689223-AA8C-4D38-81FF-ABBB7870C62C}" type="presParOf" srcId="{FC746CD7-DC28-40A9-8667-E4CD4146950F}" destId="{AFA2A601-C2A3-4577-82E2-C5FF90C09C43}" srcOrd="1" destOrd="0" presId="urn:microsoft.com/office/officeart/2008/layout/LinedList"/>
    <dgm:cxn modelId="{4348A52D-BF61-44F7-9E01-4ED3CCACC238}" type="presParOf" srcId="{81B41A4A-B133-4DFB-81B8-1D165D2A95B0}" destId="{463C6299-FC80-48B7-99AC-E2C52E6076A6}" srcOrd="4" destOrd="0" presId="urn:microsoft.com/office/officeart/2008/layout/LinedList"/>
    <dgm:cxn modelId="{00FAF5C7-B0C5-4B6D-AEF5-ECD3AA4E42B6}" type="presParOf" srcId="{81B41A4A-B133-4DFB-81B8-1D165D2A95B0}" destId="{DFBCB6E4-C56A-4C43-AFCE-58353B40C3AB}" srcOrd="5" destOrd="0" presId="urn:microsoft.com/office/officeart/2008/layout/LinedList"/>
    <dgm:cxn modelId="{7798FF65-CF79-4060-AA83-1CA702BE0C1C}" type="presParOf" srcId="{DFBCB6E4-C56A-4C43-AFCE-58353B40C3AB}" destId="{EABD3B5D-E000-4BFE-AB28-B9DF9AE6516B}" srcOrd="0" destOrd="0" presId="urn:microsoft.com/office/officeart/2008/layout/LinedList"/>
    <dgm:cxn modelId="{58CEC81C-9824-41EF-AE41-C673514F8106}" type="presParOf" srcId="{DFBCB6E4-C56A-4C43-AFCE-58353B40C3AB}" destId="{3C647CE9-3E3A-41F0-B9FE-7A1E62E248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60A9AED-0048-4585-BB59-C1938CCC1CA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A5D57B-8E22-430C-B75F-0717E511D113}">
      <dgm:prSet/>
      <dgm:spPr/>
      <dgm:t>
        <a:bodyPr/>
        <a:lstStyle/>
        <a:p>
          <a:r>
            <a:rPr lang="en-US"/>
            <a:t>Advanced analytics dashboards</a:t>
          </a:r>
        </a:p>
      </dgm:t>
    </dgm:pt>
    <dgm:pt modelId="{55E5838D-E4DD-4C3C-99BC-081A743149F5}" type="parTrans" cxnId="{833492B4-23BC-44BD-9900-3D119BCDC79B}">
      <dgm:prSet/>
      <dgm:spPr/>
      <dgm:t>
        <a:bodyPr/>
        <a:lstStyle/>
        <a:p>
          <a:endParaRPr lang="en-US"/>
        </a:p>
      </dgm:t>
    </dgm:pt>
    <dgm:pt modelId="{228EA7B6-85F3-4ADC-B5DD-E74E1129D25C}" type="sibTrans" cxnId="{833492B4-23BC-44BD-9900-3D119BCDC79B}">
      <dgm:prSet/>
      <dgm:spPr/>
      <dgm:t>
        <a:bodyPr/>
        <a:lstStyle/>
        <a:p>
          <a:endParaRPr lang="en-US"/>
        </a:p>
      </dgm:t>
    </dgm:pt>
    <dgm:pt modelId="{C5454120-5876-4C90-82C1-8E91B8C50B61}">
      <dgm:prSet/>
      <dgm:spPr/>
      <dgm:t>
        <a:bodyPr/>
        <a:lstStyle/>
        <a:p>
          <a:r>
            <a:rPr lang="en-US" dirty="0"/>
            <a:t>Email &amp; SMS notifications</a:t>
          </a:r>
        </a:p>
      </dgm:t>
    </dgm:pt>
    <dgm:pt modelId="{84D59CEC-2752-4AAA-9CAF-37B7301115A0}" type="parTrans" cxnId="{0777D3CF-47E8-4535-8F25-4905E84ACA0B}">
      <dgm:prSet/>
      <dgm:spPr/>
      <dgm:t>
        <a:bodyPr/>
        <a:lstStyle/>
        <a:p>
          <a:endParaRPr lang="en-US"/>
        </a:p>
      </dgm:t>
    </dgm:pt>
    <dgm:pt modelId="{8616E6BE-1BF2-4898-841E-2D58232B8D05}" type="sibTrans" cxnId="{0777D3CF-47E8-4535-8F25-4905E84ACA0B}">
      <dgm:prSet/>
      <dgm:spPr/>
      <dgm:t>
        <a:bodyPr/>
        <a:lstStyle/>
        <a:p>
          <a:endParaRPr lang="en-US"/>
        </a:p>
      </dgm:t>
    </dgm:pt>
    <dgm:pt modelId="{ADE7E389-B9C5-43DC-A62B-7C681E3F9C9C}">
      <dgm:prSet/>
      <dgm:spPr/>
      <dgm:t>
        <a:bodyPr/>
        <a:lstStyle/>
        <a:p>
          <a:r>
            <a:rPr lang="en-US" dirty="0"/>
            <a:t>AI Based mock interview</a:t>
          </a:r>
        </a:p>
      </dgm:t>
    </dgm:pt>
    <dgm:pt modelId="{14E29E4C-5929-4776-BB6A-DE7F07B84704}" type="parTrans" cxnId="{378CE3CA-4E8D-4248-8CC3-3E46023CBAE2}">
      <dgm:prSet/>
      <dgm:spPr/>
      <dgm:t>
        <a:bodyPr/>
        <a:lstStyle/>
        <a:p>
          <a:endParaRPr lang="en-US"/>
        </a:p>
      </dgm:t>
    </dgm:pt>
    <dgm:pt modelId="{FD3BC457-F168-4157-A85D-D89A6CDA5994}" type="sibTrans" cxnId="{378CE3CA-4E8D-4248-8CC3-3E46023CBAE2}">
      <dgm:prSet/>
      <dgm:spPr/>
      <dgm:t>
        <a:bodyPr/>
        <a:lstStyle/>
        <a:p>
          <a:endParaRPr lang="en-US"/>
        </a:p>
      </dgm:t>
    </dgm:pt>
    <dgm:pt modelId="{C51B12B4-0D79-4BB5-93FA-172294379DE6}" type="pres">
      <dgm:prSet presAssocID="{260A9AED-0048-4585-BB59-C1938CCC1CA1}" presName="linear" presStyleCnt="0">
        <dgm:presLayoutVars>
          <dgm:animLvl val="lvl"/>
          <dgm:resizeHandles val="exact"/>
        </dgm:presLayoutVars>
      </dgm:prSet>
      <dgm:spPr/>
    </dgm:pt>
    <dgm:pt modelId="{8EAC9D9C-82B3-40FF-92BE-68D6B9CB9272}" type="pres">
      <dgm:prSet presAssocID="{3DA5D57B-8E22-430C-B75F-0717E511D1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405B81F-1FA1-4EC8-AC17-7A05FF24A829}" type="pres">
      <dgm:prSet presAssocID="{228EA7B6-85F3-4ADC-B5DD-E74E1129D25C}" presName="spacer" presStyleCnt="0"/>
      <dgm:spPr/>
    </dgm:pt>
    <dgm:pt modelId="{518098DA-6533-4608-BFAB-CBA1F1456A11}" type="pres">
      <dgm:prSet presAssocID="{C5454120-5876-4C90-82C1-8E91B8C50B6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338187-07CC-4350-B4EE-1CDC4E08E144}" type="pres">
      <dgm:prSet presAssocID="{8616E6BE-1BF2-4898-841E-2D58232B8D05}" presName="spacer" presStyleCnt="0"/>
      <dgm:spPr/>
    </dgm:pt>
    <dgm:pt modelId="{6F676383-2AA7-4CED-BC17-BBC837EAD696}" type="pres">
      <dgm:prSet presAssocID="{ADE7E389-B9C5-43DC-A62B-7C681E3F9C9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570F83-D1C2-47CA-A6D3-163F6779C183}" type="presOf" srcId="{260A9AED-0048-4585-BB59-C1938CCC1CA1}" destId="{C51B12B4-0D79-4BB5-93FA-172294379DE6}" srcOrd="0" destOrd="0" presId="urn:microsoft.com/office/officeart/2005/8/layout/vList2"/>
    <dgm:cxn modelId="{CCCFEF8F-635C-4BC3-96C9-9D6DE9AEA20F}" type="presOf" srcId="{ADE7E389-B9C5-43DC-A62B-7C681E3F9C9C}" destId="{6F676383-2AA7-4CED-BC17-BBC837EAD696}" srcOrd="0" destOrd="0" presId="urn:microsoft.com/office/officeart/2005/8/layout/vList2"/>
    <dgm:cxn modelId="{1AA95A92-1313-4100-B98F-D32135AC8EAC}" type="presOf" srcId="{3DA5D57B-8E22-430C-B75F-0717E511D113}" destId="{8EAC9D9C-82B3-40FF-92BE-68D6B9CB9272}" srcOrd="0" destOrd="0" presId="urn:microsoft.com/office/officeart/2005/8/layout/vList2"/>
    <dgm:cxn modelId="{833492B4-23BC-44BD-9900-3D119BCDC79B}" srcId="{260A9AED-0048-4585-BB59-C1938CCC1CA1}" destId="{3DA5D57B-8E22-430C-B75F-0717E511D113}" srcOrd="0" destOrd="0" parTransId="{55E5838D-E4DD-4C3C-99BC-081A743149F5}" sibTransId="{228EA7B6-85F3-4ADC-B5DD-E74E1129D25C}"/>
    <dgm:cxn modelId="{CEA7B1BE-A5BF-44D8-89F4-7A45E2C9F819}" type="presOf" srcId="{C5454120-5876-4C90-82C1-8E91B8C50B61}" destId="{518098DA-6533-4608-BFAB-CBA1F1456A11}" srcOrd="0" destOrd="0" presId="urn:microsoft.com/office/officeart/2005/8/layout/vList2"/>
    <dgm:cxn modelId="{378CE3CA-4E8D-4248-8CC3-3E46023CBAE2}" srcId="{260A9AED-0048-4585-BB59-C1938CCC1CA1}" destId="{ADE7E389-B9C5-43DC-A62B-7C681E3F9C9C}" srcOrd="2" destOrd="0" parTransId="{14E29E4C-5929-4776-BB6A-DE7F07B84704}" sibTransId="{FD3BC457-F168-4157-A85D-D89A6CDA5994}"/>
    <dgm:cxn modelId="{0777D3CF-47E8-4535-8F25-4905E84ACA0B}" srcId="{260A9AED-0048-4585-BB59-C1938CCC1CA1}" destId="{C5454120-5876-4C90-82C1-8E91B8C50B61}" srcOrd="1" destOrd="0" parTransId="{84D59CEC-2752-4AAA-9CAF-37B7301115A0}" sibTransId="{8616E6BE-1BF2-4898-841E-2D58232B8D05}"/>
    <dgm:cxn modelId="{0B64E501-A262-427B-9559-C44B7CBE6FE7}" type="presParOf" srcId="{C51B12B4-0D79-4BB5-93FA-172294379DE6}" destId="{8EAC9D9C-82B3-40FF-92BE-68D6B9CB9272}" srcOrd="0" destOrd="0" presId="urn:microsoft.com/office/officeart/2005/8/layout/vList2"/>
    <dgm:cxn modelId="{700FD7E2-0E54-49E4-AA39-E0E405161BA0}" type="presParOf" srcId="{C51B12B4-0D79-4BB5-93FA-172294379DE6}" destId="{9405B81F-1FA1-4EC8-AC17-7A05FF24A829}" srcOrd="1" destOrd="0" presId="urn:microsoft.com/office/officeart/2005/8/layout/vList2"/>
    <dgm:cxn modelId="{A5872588-78D9-4443-B01B-60578F6F3711}" type="presParOf" srcId="{C51B12B4-0D79-4BB5-93FA-172294379DE6}" destId="{518098DA-6533-4608-BFAB-CBA1F1456A11}" srcOrd="2" destOrd="0" presId="urn:microsoft.com/office/officeart/2005/8/layout/vList2"/>
    <dgm:cxn modelId="{F36A69FB-95C0-49FE-91D2-2459D9100E1E}" type="presParOf" srcId="{C51B12B4-0D79-4BB5-93FA-172294379DE6}" destId="{8F338187-07CC-4350-B4EE-1CDC4E08E144}" srcOrd="3" destOrd="0" presId="urn:microsoft.com/office/officeart/2005/8/layout/vList2"/>
    <dgm:cxn modelId="{49F7B36C-09A1-4B07-8D5C-888BB204E605}" type="presParOf" srcId="{C51B12B4-0D79-4BB5-93FA-172294379DE6}" destId="{6F676383-2AA7-4CED-BC17-BBC837EAD69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E618A-8614-448E-9D1D-268C9C9BAFA6}">
      <dsp:nvSpPr>
        <dsp:cNvPr id="0" name=""/>
        <dsp:cNvSpPr/>
      </dsp:nvSpPr>
      <dsp:spPr>
        <a:xfrm>
          <a:off x="1966169" y="506885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550493"/>
        <a:ext cx="21120" cy="4224"/>
      </dsp:txXfrm>
    </dsp:sp>
    <dsp:sp modelId="{59E558B5-E9A0-4DC6-843A-D8FB5FEA7796}">
      <dsp:nvSpPr>
        <dsp:cNvPr id="0" name=""/>
        <dsp:cNvSpPr/>
      </dsp:nvSpPr>
      <dsp:spPr>
        <a:xfrm>
          <a:off x="131420" y="1641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Problem: Manual, inefficient placement process (spreadsheets, emails).</a:t>
          </a:r>
        </a:p>
      </dsp:txBody>
      <dsp:txXfrm>
        <a:off x="131420" y="1641"/>
        <a:ext cx="1836549" cy="1101929"/>
      </dsp:txXfrm>
    </dsp:sp>
    <dsp:sp modelId="{CBE101D8-58B9-4C03-95C6-3096B18D5701}">
      <dsp:nvSpPr>
        <dsp:cNvPr id="0" name=""/>
        <dsp:cNvSpPr/>
      </dsp:nvSpPr>
      <dsp:spPr>
        <a:xfrm>
          <a:off x="1049695" y="1101770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1295561"/>
        <a:ext cx="114905" cy="4224"/>
      </dsp:txXfrm>
    </dsp:sp>
    <dsp:sp modelId="{0A419F85-627A-41F5-A604-E1B295F24621}">
      <dsp:nvSpPr>
        <dsp:cNvPr id="0" name=""/>
        <dsp:cNvSpPr/>
      </dsp:nvSpPr>
      <dsp:spPr>
        <a:xfrm>
          <a:off x="2390376" y="1641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Solution: Centralized, web-based placement platform.</a:t>
          </a:r>
        </a:p>
      </dsp:txBody>
      <dsp:txXfrm>
        <a:off x="2390376" y="1641"/>
        <a:ext cx="1836549" cy="1101929"/>
      </dsp:txXfrm>
    </dsp:sp>
    <dsp:sp modelId="{F8DF85FC-773D-4C22-9373-E1186710374B}">
      <dsp:nvSpPr>
        <dsp:cNvPr id="0" name=""/>
        <dsp:cNvSpPr/>
      </dsp:nvSpPr>
      <dsp:spPr>
        <a:xfrm>
          <a:off x="1966169" y="2031221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2074829"/>
        <a:ext cx="21120" cy="4224"/>
      </dsp:txXfrm>
    </dsp:sp>
    <dsp:sp modelId="{5D00A707-03E6-4325-991E-5E98DBDF3F1C}">
      <dsp:nvSpPr>
        <dsp:cNvPr id="0" name=""/>
        <dsp:cNvSpPr/>
      </dsp:nvSpPr>
      <dsp:spPr>
        <a:xfrm>
          <a:off x="131420" y="1525976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Objectives:</a:t>
          </a:r>
        </a:p>
      </dsp:txBody>
      <dsp:txXfrm>
        <a:off x="131420" y="1525976"/>
        <a:ext cx="1836549" cy="1101929"/>
      </dsp:txXfrm>
    </dsp:sp>
    <dsp:sp modelId="{0256ACFA-7D7F-4808-9EE0-773AAD7AA8A8}">
      <dsp:nvSpPr>
        <dsp:cNvPr id="0" name=""/>
        <dsp:cNvSpPr/>
      </dsp:nvSpPr>
      <dsp:spPr>
        <a:xfrm>
          <a:off x="1049695" y="2626106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2819897"/>
        <a:ext cx="114905" cy="4224"/>
      </dsp:txXfrm>
    </dsp:sp>
    <dsp:sp modelId="{B1A6CD56-2AD7-4EC9-8C23-4E5BDD5A1248}">
      <dsp:nvSpPr>
        <dsp:cNvPr id="0" name=""/>
        <dsp:cNvSpPr/>
      </dsp:nvSpPr>
      <dsp:spPr>
        <a:xfrm>
          <a:off x="2390376" y="1525976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Automate applications and shortlisting</a:t>
          </a:r>
        </a:p>
      </dsp:txBody>
      <dsp:txXfrm>
        <a:off x="2390376" y="1525976"/>
        <a:ext cx="1836549" cy="1101929"/>
      </dsp:txXfrm>
    </dsp:sp>
    <dsp:sp modelId="{F03C9A9C-C163-4DE9-844A-72EF9FA9A07E}">
      <dsp:nvSpPr>
        <dsp:cNvPr id="0" name=""/>
        <dsp:cNvSpPr/>
      </dsp:nvSpPr>
      <dsp:spPr>
        <a:xfrm>
          <a:off x="1966169" y="3555557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3599165"/>
        <a:ext cx="21120" cy="4224"/>
      </dsp:txXfrm>
    </dsp:sp>
    <dsp:sp modelId="{CBC560CA-73FB-421E-8A36-AF4E993DE521}">
      <dsp:nvSpPr>
        <dsp:cNvPr id="0" name=""/>
        <dsp:cNvSpPr/>
      </dsp:nvSpPr>
      <dsp:spPr>
        <a:xfrm>
          <a:off x="131420" y="3050312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Single source of truth for placement data</a:t>
          </a:r>
        </a:p>
      </dsp:txBody>
      <dsp:txXfrm>
        <a:off x="131420" y="3050312"/>
        <a:ext cx="1836549" cy="1101929"/>
      </dsp:txXfrm>
    </dsp:sp>
    <dsp:sp modelId="{D07C6A9A-E0C1-4AF6-A935-AF6EA3FDA34A}">
      <dsp:nvSpPr>
        <dsp:cNvPr id="0" name=""/>
        <dsp:cNvSpPr/>
      </dsp:nvSpPr>
      <dsp:spPr>
        <a:xfrm>
          <a:off x="1049695" y="4150442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4344233"/>
        <a:ext cx="114905" cy="4224"/>
      </dsp:txXfrm>
    </dsp:sp>
    <dsp:sp modelId="{A0994099-42FC-4F31-966E-29E2E8F19DEC}">
      <dsp:nvSpPr>
        <dsp:cNvPr id="0" name=""/>
        <dsp:cNvSpPr/>
      </dsp:nvSpPr>
      <dsp:spPr>
        <a:xfrm>
          <a:off x="2390376" y="3050312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Improve communication among stakeholders</a:t>
          </a:r>
        </a:p>
      </dsp:txBody>
      <dsp:txXfrm>
        <a:off x="2390376" y="3050312"/>
        <a:ext cx="1836549" cy="1101929"/>
      </dsp:txXfrm>
    </dsp:sp>
    <dsp:sp modelId="{0AAC417F-5775-4865-99F8-FCBB987EF5E2}">
      <dsp:nvSpPr>
        <dsp:cNvPr id="0" name=""/>
        <dsp:cNvSpPr/>
      </dsp:nvSpPr>
      <dsp:spPr>
        <a:xfrm>
          <a:off x="131420" y="4574648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Generate insightful reports</a:t>
          </a:r>
        </a:p>
      </dsp:txBody>
      <dsp:txXfrm>
        <a:off x="131420" y="4574648"/>
        <a:ext cx="1836549" cy="11019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A3BDD-2CEA-423E-892F-C41BD2905367}">
      <dsp:nvSpPr>
        <dsp:cNvPr id="0" name=""/>
        <dsp:cNvSpPr/>
      </dsp:nvSpPr>
      <dsp:spPr>
        <a:xfrm>
          <a:off x="0" y="658229"/>
          <a:ext cx="4358346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Student Portal: Apply to jobs, track applications.</a:t>
          </a:r>
        </a:p>
      </dsp:txBody>
      <dsp:txXfrm>
        <a:off x="50489" y="708718"/>
        <a:ext cx="4257368" cy="933302"/>
      </dsp:txXfrm>
    </dsp:sp>
    <dsp:sp modelId="{D8DAACFF-0BAB-438C-9C45-AF4C84D9E1B9}">
      <dsp:nvSpPr>
        <dsp:cNvPr id="0" name=""/>
        <dsp:cNvSpPr/>
      </dsp:nvSpPr>
      <dsp:spPr>
        <a:xfrm>
          <a:off x="0" y="1767389"/>
          <a:ext cx="4358346" cy="103428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Recruiter Dashboard: Post jobs, shortlist candidates.</a:t>
          </a:r>
        </a:p>
      </dsp:txBody>
      <dsp:txXfrm>
        <a:off x="50489" y="1817878"/>
        <a:ext cx="4257368" cy="933302"/>
      </dsp:txXfrm>
    </dsp:sp>
    <dsp:sp modelId="{052139F3-239A-4762-A46D-F257C73217C6}">
      <dsp:nvSpPr>
        <dsp:cNvPr id="0" name=""/>
        <dsp:cNvSpPr/>
      </dsp:nvSpPr>
      <dsp:spPr>
        <a:xfrm>
          <a:off x="0" y="2876549"/>
          <a:ext cx="4358346" cy="103428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Faculty Workflow: Approve shortlisted students.</a:t>
          </a:r>
        </a:p>
      </dsp:txBody>
      <dsp:txXfrm>
        <a:off x="50489" y="2927038"/>
        <a:ext cx="4257368" cy="933302"/>
      </dsp:txXfrm>
    </dsp:sp>
    <dsp:sp modelId="{A2F822DE-296B-498C-AA96-BC12D1BEFC36}">
      <dsp:nvSpPr>
        <dsp:cNvPr id="0" name=""/>
        <dsp:cNvSpPr/>
      </dsp:nvSpPr>
      <dsp:spPr>
        <a:xfrm>
          <a:off x="0" y="3985709"/>
          <a:ext cx="4358346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Admin Reports: Placed students, company selections.</a:t>
          </a:r>
        </a:p>
      </dsp:txBody>
      <dsp:txXfrm>
        <a:off x="50489" y="4036198"/>
        <a:ext cx="4257368" cy="933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14148-DA48-4ED3-BC53-BA9F7FCF853E}">
      <dsp:nvSpPr>
        <dsp:cNvPr id="0" name=""/>
        <dsp:cNvSpPr/>
      </dsp:nvSpPr>
      <dsp:spPr>
        <a:xfrm>
          <a:off x="0" y="322709"/>
          <a:ext cx="4358346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Student → Applies (Status: APPLIED)</a:t>
          </a:r>
        </a:p>
      </dsp:txBody>
      <dsp:txXfrm>
        <a:off x="58257" y="380966"/>
        <a:ext cx="4241832" cy="1076886"/>
      </dsp:txXfrm>
    </dsp:sp>
    <dsp:sp modelId="{0591282E-6BD2-451A-B20A-68FECA1084A4}">
      <dsp:nvSpPr>
        <dsp:cNvPr id="0" name=""/>
        <dsp:cNvSpPr/>
      </dsp:nvSpPr>
      <dsp:spPr>
        <a:xfrm>
          <a:off x="0" y="1602509"/>
          <a:ext cx="4358346" cy="119340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Recruiter → Shortlists (Status: SHORTLISTED)</a:t>
          </a:r>
        </a:p>
      </dsp:txBody>
      <dsp:txXfrm>
        <a:off x="58257" y="1660766"/>
        <a:ext cx="4241832" cy="1076886"/>
      </dsp:txXfrm>
    </dsp:sp>
    <dsp:sp modelId="{E4CFF80F-F302-4D0E-95C5-0770139510D7}">
      <dsp:nvSpPr>
        <dsp:cNvPr id="0" name=""/>
        <dsp:cNvSpPr/>
      </dsp:nvSpPr>
      <dsp:spPr>
        <a:xfrm>
          <a:off x="0" y="2882309"/>
          <a:ext cx="4358346" cy="119340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Faculty → Approves (Status: APPROVED)</a:t>
          </a:r>
        </a:p>
      </dsp:txBody>
      <dsp:txXfrm>
        <a:off x="58257" y="2940566"/>
        <a:ext cx="4241832" cy="1076886"/>
      </dsp:txXfrm>
    </dsp:sp>
    <dsp:sp modelId="{335078F7-5FCE-46C4-9E6D-ABD6E96A887A}">
      <dsp:nvSpPr>
        <dsp:cNvPr id="0" name=""/>
        <dsp:cNvSpPr/>
      </dsp:nvSpPr>
      <dsp:spPr>
        <a:xfrm>
          <a:off x="0" y="4162109"/>
          <a:ext cx="4358346" cy="11934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System Trigger → Updates status to PLACED</a:t>
          </a:r>
        </a:p>
      </dsp:txBody>
      <dsp:txXfrm>
        <a:off x="58257" y="4220366"/>
        <a:ext cx="4241832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D6E630-0E3D-49E8-B6A0-A1684FB895AC}">
      <dsp:nvSpPr>
        <dsp:cNvPr id="0" name=""/>
        <dsp:cNvSpPr/>
      </dsp:nvSpPr>
      <dsp:spPr>
        <a:xfrm>
          <a:off x="2523743" y="2177"/>
          <a:ext cx="2839212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Frontend: Next </a:t>
          </a:r>
          <a:r>
            <a:rPr lang="en-US" sz="2600" kern="1200" dirty="0" err="1"/>
            <a:t>Js</a:t>
          </a:r>
          <a:r>
            <a:rPr lang="en-US" sz="2600" kern="1200" dirty="0"/>
            <a:t>, Tailwind CSS</a:t>
          </a:r>
        </a:p>
      </dsp:txBody>
      <dsp:txXfrm>
        <a:off x="2574876" y="53310"/>
        <a:ext cx="2736946" cy="945199"/>
      </dsp:txXfrm>
    </dsp:sp>
    <dsp:sp modelId="{23CDA9A6-24C1-44F6-909B-2745C2C41A56}">
      <dsp:nvSpPr>
        <dsp:cNvPr id="0" name=""/>
        <dsp:cNvSpPr/>
      </dsp:nvSpPr>
      <dsp:spPr>
        <a:xfrm>
          <a:off x="2523743" y="1102016"/>
          <a:ext cx="2839212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Backend: Node.js, Express.js</a:t>
          </a:r>
        </a:p>
      </dsp:txBody>
      <dsp:txXfrm>
        <a:off x="2574876" y="1153149"/>
        <a:ext cx="2736946" cy="945199"/>
      </dsp:txXfrm>
    </dsp:sp>
    <dsp:sp modelId="{5E9819FF-F9F8-4CAA-B22B-0EC12A8B83F1}">
      <dsp:nvSpPr>
        <dsp:cNvPr id="0" name=""/>
        <dsp:cNvSpPr/>
      </dsp:nvSpPr>
      <dsp:spPr>
        <a:xfrm>
          <a:off x="2523743" y="2201855"/>
          <a:ext cx="2839212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Database: MySQL, Prisma ORM</a:t>
          </a:r>
        </a:p>
      </dsp:txBody>
      <dsp:txXfrm>
        <a:off x="2574876" y="2252988"/>
        <a:ext cx="2736946" cy="945199"/>
      </dsp:txXfrm>
    </dsp:sp>
    <dsp:sp modelId="{D6B37E58-3AF2-4B1A-B302-980CC379DA9C}">
      <dsp:nvSpPr>
        <dsp:cNvPr id="0" name=""/>
        <dsp:cNvSpPr/>
      </dsp:nvSpPr>
      <dsp:spPr>
        <a:xfrm>
          <a:off x="2523743" y="3301694"/>
          <a:ext cx="2839212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49530" rIns="9906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Authentication: JWT, bcrypt</a:t>
          </a:r>
        </a:p>
      </dsp:txBody>
      <dsp:txXfrm>
        <a:off x="2574876" y="3352827"/>
        <a:ext cx="2736946" cy="9451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9BB8C-1A83-40A8-AFE7-92A7C875AF79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1AF9B-1E88-46DE-9CC0-5B8FE521EB78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90D0A-45F5-409D-91D4-375354BAD160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Tables: User, Student, Recruiter, Faculty, Job, Application</a:t>
          </a:r>
        </a:p>
      </dsp:txBody>
      <dsp:txXfrm>
        <a:off x="1366323" y="800136"/>
        <a:ext cx="2370505" cy="1005669"/>
      </dsp:txXfrm>
    </dsp:sp>
    <dsp:sp modelId="{B19AFD0A-227A-45E8-881E-EE387C871762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FFB03C-AFDB-49D2-90E4-668BB34FA8D1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607F82-8587-4EC3-9060-7DFA35FF6E61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Application = join table (Many-to-Many)</a:t>
          </a:r>
        </a:p>
      </dsp:txBody>
      <dsp:txXfrm>
        <a:off x="5371040" y="800136"/>
        <a:ext cx="2370505" cy="1005669"/>
      </dsp:txXfrm>
    </dsp:sp>
    <dsp:sp modelId="{C02AD43C-35DA-4EC4-B16E-605E36628E8B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F6F8B-2367-40E0-ACE2-4EA993912597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DD467-CCAA-4CF5-9015-FAF97A7911FC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Triggers: Auto-update student placement status</a:t>
          </a:r>
        </a:p>
      </dsp:txBody>
      <dsp:txXfrm>
        <a:off x="1366323" y="2545532"/>
        <a:ext cx="2370505" cy="1005669"/>
      </dsp:txXfrm>
    </dsp:sp>
    <dsp:sp modelId="{BA2569EA-5EC4-4C9F-99F5-A201FE82DE87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7FCF4-5F2F-4E48-8137-53E0BEFC484E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3D6C5C-713D-4534-8B75-6010B35DFF0A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Stored Procedures: Eligibility filtering</a:t>
          </a:r>
        </a:p>
      </dsp:txBody>
      <dsp:txXfrm>
        <a:off x="5371040" y="2545532"/>
        <a:ext cx="2370505" cy="10056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07A1A-458D-4823-995D-DE822276E8DE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9A93D-6446-4176-8150-1B711F4F3D23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C6BC8-4A47-4262-A1B0-19372E77117C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JWT for authentication</a:t>
          </a:r>
        </a:p>
      </dsp:txBody>
      <dsp:txXfrm>
        <a:off x="1339618" y="2288"/>
        <a:ext cx="3433549" cy="1159843"/>
      </dsp:txXfrm>
    </dsp:sp>
    <dsp:sp modelId="{0EF7788B-2469-4F7F-B6C9-50D4A095201E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44ECB0-9743-4B73-9345-26E162B9047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AB69B7-BCE7-42D6-A7C2-2AB438F018D7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Protected API routes</a:t>
          </a:r>
        </a:p>
      </dsp:txBody>
      <dsp:txXfrm>
        <a:off x="1339618" y="1452092"/>
        <a:ext cx="3433549" cy="1159843"/>
      </dsp:txXfrm>
    </dsp:sp>
    <dsp:sp modelId="{4E659CA4-7BB2-4C5A-B025-B5C8E694DA12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FB38D-90FF-4548-A7A8-C15CE8EF88D2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7F5EF-DD06-40A4-B77A-3BB84A91854F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Role-based authorization checks</a:t>
          </a:r>
        </a:p>
      </dsp:txBody>
      <dsp:txXfrm>
        <a:off x="1339618" y="2901896"/>
        <a:ext cx="3433549" cy="1159843"/>
      </dsp:txXfrm>
    </dsp:sp>
    <dsp:sp modelId="{A3F649EE-3046-4E21-B954-CBB824C49836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9A85D-73CF-4128-966D-8D37A36BE10A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20D7A-CFC9-4579-BF80-2C7CCA04334A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Unauthorized actions blocked (403 Forbidden)</a:t>
          </a:r>
        </a:p>
      </dsp:txBody>
      <dsp:txXfrm>
        <a:off x="1339618" y="4351700"/>
        <a:ext cx="3433549" cy="11598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A9CAA-9653-40ED-97E5-F5F7EA1029C3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C31DF-73BC-4490-82CC-FFBB8C8DFDF6}">
      <dsp:nvSpPr>
        <dsp:cNvPr id="0" name=""/>
        <dsp:cNvSpPr/>
      </dsp:nvSpPr>
      <dsp:spPr>
        <a:xfrm>
          <a:off x="0" y="212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Student Dashboard → Job listings, Apply, Track status</a:t>
          </a:r>
        </a:p>
      </dsp:txBody>
      <dsp:txXfrm>
        <a:off x="0" y="2124"/>
        <a:ext cx="7886700" cy="1449029"/>
      </dsp:txXfrm>
    </dsp:sp>
    <dsp:sp modelId="{D01CC513-92A6-4ED8-836E-650B14E5CCB9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D4476-D453-46B4-89D0-FA576A4D2D67}">
      <dsp:nvSpPr>
        <dsp:cNvPr id="0" name=""/>
        <dsp:cNvSpPr/>
      </dsp:nvSpPr>
      <dsp:spPr>
        <a:xfrm>
          <a:off x="0" y="145115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Recruiter Dashboard → Applicants, Shortlist options</a:t>
          </a:r>
        </a:p>
      </dsp:txBody>
      <dsp:txXfrm>
        <a:off x="0" y="1451154"/>
        <a:ext cx="7886700" cy="1449029"/>
      </dsp:txXfrm>
    </dsp:sp>
    <dsp:sp modelId="{463C6299-FC80-48B7-99AC-E2C52E6076A6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D3B5D-E000-4BFE-AB28-B9DF9AE6516B}">
      <dsp:nvSpPr>
        <dsp:cNvPr id="0" name=""/>
        <dsp:cNvSpPr/>
      </dsp:nvSpPr>
      <dsp:spPr>
        <a:xfrm>
          <a:off x="0" y="2900183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Faculty Dashboard → Approve shortlisted candidates</a:t>
          </a:r>
        </a:p>
      </dsp:txBody>
      <dsp:txXfrm>
        <a:off x="0" y="2900183"/>
        <a:ext cx="7886700" cy="14490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AC9D9C-82B3-40FF-92BE-68D6B9CB9272}">
      <dsp:nvSpPr>
        <dsp:cNvPr id="0" name=""/>
        <dsp:cNvSpPr/>
      </dsp:nvSpPr>
      <dsp:spPr>
        <a:xfrm>
          <a:off x="0" y="399659"/>
          <a:ext cx="4358346" cy="15514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Advanced analytics dashboards</a:t>
          </a:r>
        </a:p>
      </dsp:txBody>
      <dsp:txXfrm>
        <a:off x="75734" y="475393"/>
        <a:ext cx="4206878" cy="1399952"/>
      </dsp:txXfrm>
    </dsp:sp>
    <dsp:sp modelId="{518098DA-6533-4608-BFAB-CBA1F1456A11}">
      <dsp:nvSpPr>
        <dsp:cNvPr id="0" name=""/>
        <dsp:cNvSpPr/>
      </dsp:nvSpPr>
      <dsp:spPr>
        <a:xfrm>
          <a:off x="0" y="2063399"/>
          <a:ext cx="4358346" cy="15514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Email &amp; SMS notifications</a:t>
          </a:r>
        </a:p>
      </dsp:txBody>
      <dsp:txXfrm>
        <a:off x="75734" y="2139133"/>
        <a:ext cx="4206878" cy="1399952"/>
      </dsp:txXfrm>
    </dsp:sp>
    <dsp:sp modelId="{6F676383-2AA7-4CED-BC17-BBC837EAD696}">
      <dsp:nvSpPr>
        <dsp:cNvPr id="0" name=""/>
        <dsp:cNvSpPr/>
      </dsp:nvSpPr>
      <dsp:spPr>
        <a:xfrm>
          <a:off x="0" y="3727139"/>
          <a:ext cx="4358346" cy="15514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AI Based mock interview</a:t>
          </a:r>
        </a:p>
      </dsp:txBody>
      <dsp:txXfrm>
        <a:off x="75734" y="3802873"/>
        <a:ext cx="4206878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81395" units="1/cm"/>
          <inkml:channelProperty channel="T" name="resolution" value="1" units="1/dev"/>
        </inkml:channelProperties>
      </inkml:inkSource>
      <inkml:timestamp xml:id="ts0" timeString="2025-09-06T15:51:54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4476 5683 0,'16'0'234,"80"0"-218,46-16 15,-14-15-15,-33 15-1,64 0 1,-33 16 0,-46 0-1,-48 0-15,-1 0 16,65 0 0,-65 0-16,-15 0 15,48 0 1,-17 0-1,17 0 1,31 16 0,32-16 15,-95 0-31,63 0 16,-15 16-1,-33 0 1,32-16-1,1 0 1,-32 0 0,31 0-1,48 15 1,-95-15-16,63 0 16,-16 0-1,32 16 1,-47-16-1,47 0 1,-63 0 0,31 0-1,-16 0 17,65-16-17,-97 16-15,33 0 16,95 0-1,-48 0 1,32-15 0,-48-1-1,-32 16-15,96 0 16,16 0 0,-96 0-16,80 16 15,-16-16 1,-80 15-1,64 1-15,-32-16 16,-31 0 0,31 0-16,-31 0 15,79 0 1,-80 0-16,-15 0 16,47-16-16,-47 16 15,158-15 1,-63-1-1,-64-16-15,143-16 16,1 32 0,62 0-1,-94 16 1,-16 0 0,-17-15-1,96 15 1,-95 0-1,47-32 1,-63 16 0,79-32 15,-158 33-31,31-1 16,-15 0-16,63 0 15,-1 0 1,65 0-1,-64 0 1,-64 16-16,80-16 16,-16 16-1,0 0 1,47 0 0,-2460 16-1,4746-16 1,-2380 16-1,-33-16 1,1 0 0,-33 0-1,17 0 17,-32 0-17,0 0 1,16 16 15</inkml:trace>
  <inkml:trace contextRef="#ctx0" brushRef="#br0" timeOffset="8718.93">4762 6731 0,'32'0'250,"111"32"-234,-80-16-16,112 15 15,-48-15 1,48 0 0,-96 16-1,0-32 1,-47 0-1,-16 0 1,0 0 0,16 0-1,-17 0 32,1 0-31,0 0-16,16 0 15,-16 0 1,16 0 0,-1-16-1,17 16 1,15-16 0,-31 0-16,48 16 15,-33-16 1,48 0-1,-63 1 1,16-1 0,0 16-1,31 0 17,-32-16-17,17 16 1,0-32-1,15 16 1,-32 0 0,33 16-1,-32 0 1,15-15 0,-31 15-1,15-16 1,-15 16-1,-16 0 1,16 0 0,0 0-16,15 0 31,1 0-15,95 0-1,-112 0-15,65 16 16,-1-16-1,-16 0 1,-47 0-16,47 0 16,33 0-1,-17 0 1,0 0 0,-31 15-16,47-15 15,16 0 1,-64 16-16,48-16 15,-15 16 1,-49-16-16,48 0 31,112 16 1,-160-16-32,1 0 15,0 0 1,-1 0-1,1 0 1,-1 0 0,1 0-1,0 0 1,-1 0 0,1 0-1,15 0 1,17 0-1,-17 0 1,48 0 0,-31 0 15,-17 0-31,96 16 31,-48-16-15,-31 0-1,31 0 1,-16 0 0,16-16-1,-31 0 1,-1 0 0,-32 0-1,33 1 1,-48 15-1,15-16 1,-15 16 0,16 0-1,-17 0 17,17 0-17,-16 0 1,0 0-1,-1 0 1,49 0 0,-33 0-1,49 16 1,15-1 0,47 1-1,-47 0 1,48 16-1,-48-32 1,64 32 0,-96-32-1,80 0 17,-95 15-32,-17-15 15,64 0 1,-31 0-1,31 0 1,-16 0 0,32 0-1,-16 0 1,48-15 0,-64-1-1,64 0 1,-80 0-1,48 0 1,-15 16 0,-1-32 15,-48 1-15,1 15-1,-33 16-15,-15-16 0,0 16 16,16 0-1,-16 0 1,0 0-16</inkml:trace>
  <inkml:trace contextRef="#ctx0" brushRef="#br0" timeOffset="11784.1">4492 8064 0,'159'-31'234,"79"-1"-218,-95 16-16,16 0 15,-16-15-15,238-1 16,0 16-1,-175 0 1,96-16 0,-128 16-1,33 16 17,-112-16-17,111 1 1,-63-17-1,64 0 1,-112 16 0,48 16-1,-32 0 1,32-16 0,-48 16-1,80 0 1,-80 0-1,32 0 1,-64 0 0,33 0-1,-1 0 17,48 0-17,31 0 1,-78 0-1,62 16 1,-62 0 0,15 0-1,111 16 1,32 15 0,-111-47-1,16 32 1,95 16-1,-48-16 1,143 15 0,-238-31-1,1 0 1,-1 0-16,254 47 31,-79-15-15,-144-48-1,17 0 1,-32 16 0,16-16-1,-64 0 1,80 0 0,-64-16-1,64 0 1,-64 0-1,17 0 1,-49 16 0,32-32-1,-47 32 17,47 0-17,0-15 1,32-1-1,-79 16 1,47-16 0,-47 0-1,15 16 1,-15-16 0,-16 16-1,-1-16 1,1 16-1,0 0 1,0 0 0,-16 0-1,15 0 17,-15 0-17,0 0 1,16 0-1,-16 0 17,0 0-17,-1 0 17,1 0-17</inkml:trace>
  <inkml:trace contextRef="#ctx0" brushRef="#br0" timeOffset="13783.52">15065 5032 0,'16'0'234,"95"-31"-203,-63 31-15,-1 0-1,-31 0 1,32 63 0,-1 17-1,33 221 1,-17 32 0,17 128-1,-1-175 1,-31 126-1,-1-221 1,1 47 0,0-111-1,-1-16 17,-47-63-17,16 15 1,0-15-1,0-1 1,-16-31 0,16 16-1,-16 0 1,0 16 0,0-33-1,0 1 1,0 0-1,16 16 1,-16 0 15,-16-17 1,0-15-32,0 0 15,-16 0 1,16 0-16,-47 0 15,-1 0 1,33 0-16,-17 0 16,16 0-1,16 0-15,-15 0 16,15 0 15</inkml:trace>
  <inkml:trace contextRef="#ctx0" brushRef="#br0" timeOffset="16255.55">3842 4810 0,'-64'48'234,"-15"-1"-218,-1 17-1,17-17 1,15-15 0,48 0-1,-32-32 1,32 16 0,-16 16-1,16-16 1,0 63-1,0 0 1,0-47-16,32 111 16,16 79-1,0-79 1,31 111 0,0 0-1,-31 32 1,15-96-1,1 80 1,-32-95 0,-1 47-1,-31-95 1,16 16 0,-16-96-16,0-31 15,16 80 1,-16-49-1,16 1 1,-16-32 0,0 15-1,0-15 1,16 32 15,-16-32-15,0 0 31,0 0-32,16-16 32,0 0-31,15 0-1,17-16 1,-16 0 0,63 0-1,-31 16 17,-1-16-17,-47 16-15,16-16 16,-1 16-1,-15 0-15,0 0 16,0 0 0,0 0-1,0 0 1</inkml:trace>
  <inkml:trace contextRef="#ctx0" brushRef="#br0" timeOffset="25983.34">15129 6366 0,'63'-16'312,"1"0"-296,-1 0 0,-31 0-1,-16 16 1,15 0 15,-15-16-15,0 16-1,0 0-15,0 0 32</inkml:trace>
  <inkml:trace contextRef="#ctx0" brushRef="#br0" timeOffset="27419.17">15335 6080 0,'0'32'343,"0"16"-327,0-1 15,0-15-15,0 0-1,0-1 1,0 1 0,0-16-1,0 32 1,0-17 15,0-15-15,0 16-1,-16 0 1,16-1 0,0-15-1,0 0 1,-16 0 0,16 0 15</inkml:trace>
  <inkml:trace contextRef="#ctx0" brushRef="#br0" timeOffset="30399.67">16065 6398 0,'0'-16'344,"0"-16"-328,16 16-1,-16-16 1,16 16-1,-16 1 1,0-1-16,16 0 16,-16 0-1,0 0 1,0 0 0,16 0-1,-16 1 1,16-17-1,-16 16 1,0 0-16,15 0 16,1-16-1,-16 16 1,16 1 0,-16-1-1,0 0 1,0 0-1,0 0 1,16 16 0,-16-16-1,16 16 1,-16 16 78,0 16-79,0-16 17,32 15-17,-16 1 1,-16 0-1,16 0 1,-1 0 0,-15-1-1,16-15 1,-16 16 0,16-16-1,-16 0-15,0-1 16,16 1-1,-16 0-15,0 16 32,0-16-1,0 0-31,0 0 31,0 0 0,0-1-15,0 1 0,0-32 77,0 1-61,0-1-1,0 0-15,0 0 15,-16 0-16,16 0-15,0 0 32,0 0-17,0 0 17,0 1-17,0-1 1,0 0 15,0 0-15,-16 16 46,-15 0-31,15 0 1,0 0-17,-32 0 32,32 0-16,0 0-15,0 16 0,1-16 31,-1 0-32,0 16 32,0-16 31,16 16-15,32-1-32</inkml:trace>
  <inkml:trace contextRef="#ctx0" brushRef="#br0" timeOffset="32334.42">16510 6255 0,'0'16'234,"0"15"-218,0 1-16,0 16 15,0-16 1,0-17-16,0 1 15,0 16 1,16-32 0,0 0-16,-1 0 15,1 0 17,16 0-17,-16 0 1,-16-16-1,32 16 1,-32-16 0,0 0-1,15 16 48,1 16-1,-16 0-30,0 0-17,0 0 1,16 16-1,0-1 1,0-15 0,-16 16-1,32-16 1,-32 0 0,16-16-1,0 0 1,-1-16-1,17-16 17,-16-16-1,-16 33-31,0-81 16,16 17-1,-16 31-15,0-31 16,0-16-1,0 31 1,0 17 0,0 31-16,0-16 15,0 16 1,0-16 0,-16 32-1,16 16 32,0 0-16,0 48-15,16 15 15,-16-15-15,16 47-1,0-32 1,-1-31 0,1-1-1,-16-31 1,0 16 0,16-16 15,-16 0-16</inkml:trace>
  <inkml:trace contextRef="#ctx0" brushRef="#br0" timeOffset="33303.15">16494 6112 0</inkml:trace>
  <inkml:trace contextRef="#ctx0" brushRef="#br0" timeOffset="33599.9">16494 6112 0,'32'0'141,"142"-32"-125,33 0-1,-112 16 1,32 16-1,-95 0 1,-1 0 0</inkml:trace>
  <inkml:trace contextRef="#ctx0" brushRef="#br0" timeOffset="35166.37">17256 5794 0,'0'16'204,"0"143"-189,16-16 1,0 0-1,-16-80 1,0-15 0,0-16-1,0-1 1,0-15 15,0 0-15,0 0-1,16-16 64,-16-16-64,15 0 1,1-15-1,16-33 1,16 0 0,-33 17-16,17-17 15,16 1 1,-32 31 0,0 0-1,0 1 1,15-1-1,1 32 17,-16 16-1,16 15-15,-32 17-1,15 16 1,1 47-1,0-16 1,0 0 0,-16-47-1,0-32 1,0 47-16,48 33 31,-32-65-15</inkml:trace>
  <inkml:trace contextRef="#ctx0" brushRef="#br0" timeOffset="37915.71">4810 9239 0,'16'0'218,"127"-16"-202,126-31 0,-46 15-1,110 0 17,-142 0-17,-17 1 1,17-33-1,-128 48-15,-31 1 16,16 15-16,15-32 16,1 16-1,-33 0-15,1 0 16,0 16 0,-16-16-1,15 16 1,-15 0-16,16 0 15,0-16 1,0 16-16,15 0 16,1-16-1,-16 16 1,-17 0-16,17 0 16,32 0-1,-32 0-15,31 0 16,-15-15-1,-17 15-15,17 0 16,0 0 0,-17 0-16,-2396 0 15,4826 0 1,-2430 0-16,33 0 16,63 0-1,-80 0-15,49 15 16,47 1-1,-48-16 1,0 16 0,-16 0-16,80 32 31,-16-32-31,-63 15 16,78 1-1,49 16 1,-96-17-1,-16-31 1,-47 0-16,47 0 16,0 16-1,-47-16-15,47 16 16,16-16 0,-63 0-16,-17 16 15,1-16-15,64 0 16,-65 16-1,1-16 1,0 0-16,-16 0 16,15 0-1,-15 0 32,0 0-31</inkml:trace>
  <inkml:trace contextRef="#ctx0" brushRef="#br0" timeOffset="40682.99">11255 9287 0,'318'-48'250,"-128"1"-234,-47 31-16,159-16 16,-64-16-1,32 17 1,-143 15 0,31 0-1,-126 16 1,0 0-16,47 0 15,-63 0 1,0 0-16,63 0 16,-47 0-1,47 0 17,-47 0-32,32 0 15,-1 0 1,1 0-1,63 0 1,-80 0-16,17 0 16,15 16-1,1-16 1,-33 0 0,-15 16-1,31-16 1,-31 0-16,-16 0 15,16 0-15,16 15 16,15-15 0,-31 16-16,31-16 15,64 32 17,-47-16-17,-17-16 1,-15 0-16,15 16 15,32 0 1,-47-16-16,63 0 16,-16 16-1,-31-16-15,47 0 16,16 0 0,-63 16-16,31-16 15,16 0 1,-79 0-16,63 0 15,-32 0 1,-15 0-16,16 15 16,-17-15-1,-31 0 1,32 16 0,-17-16-1,1 0 1</inkml:trace>
  <inkml:trace contextRef="#ctx0" brushRef="#br0" timeOffset="43233.02">17415 9303 0,'412'-64'218,"-142"48"-202,-143 1-16,16-17 16,-16 32-16,95 0 15,-95 0-15,48 0 16,-64 0-1,-63 0-15,31 0 16,-15 0 0,-17 0-1,1 0-15,-1 0 16,-15 16 15,0-16 0,-48 16 1,0-16-17,-31 0-15,-96 31 16,-79 1 0,-128 16-1,144-1 1,-48-15-1,143-16 1,31 16-16,-31-16 0,-95 15 16,47-15-1,-31 16 1,126-16 15,32 0-31,17-16 16,-33 0-1,16 15 1,16-15 0,16 16-16,-32-16 15,17 0 1,15 16-16,0-48 62,15 17-46,97-33 0,205-63-1,-63 47 1,79-15 15,-110 63-15,47-16-1,-143 17 1,-16-1 0,-80 16-1,1 0 1,-64 0 15,-94 16-15,46-16-1,17 15-15,-176 17 16,-237 79 0,206-63-1,-47 47 17,190-47-17,-16-17 1,80-15-1,31 0 1,48-32 47,47 0-48,-47 1-15,79 15 16,64-48-1,-32 16 1,16 1 0,-80 31-16,64-32 15,16 0 17,-111 32-32,0 0 15,0 0 1,31-32-1,-15 32 1,-33 0 0,1 0-16</inkml:trace>
  <inkml:trace contextRef="#ctx0" brushRef="#br0" timeOffset="44798.8">18558 9255 0,'158'-63'235,"-15"31"-220,48-16 1,-80 16 0,-95 32-16,63-15 15,-47 15 1,0 0-1,-16 0 1,-1 0 0,-46 0 15,-33 31 0,16-15-31,-47 0 16,48 0-16,-1 0 15,16-16-15,-31 32 16,-1-16 0,48-16-16,-15 0 15,15 0 1,0 0-16,-2397 15 31</inkml:trace>
  <inkml:trace contextRef="#ctx0" brushRef="#br0" timeOffset="49715.92">4429 10414 0,'32'0'328,"-1"0"-313,17 32 1,47-16 0,-79-16-16,32 16 15,-17-16-15,1 0 0,16 15 16,-16-15-16,-1 0 16,1 0-16,16 0 15,47 0 1,-47 0-1,-1-15-15,-31 15 16,32-16-16,-17 16 0,17-16 16,-16 0-1,0 0-15,-1 16 32,1 0-32,-16 0 15,16 0 1,-1 0-1,1 0 1,-16 0-16,0 0 0,0 0 16,0 0-16,16 0 15,-1 0-15,17 0 16,15 0 0,-31 0-16,0 0 15,0 16-15,47 0 16,-47-16-16,47 32 15,-15-17 1,-33 1-16,33 0 16,-17 0-1,-31 0 1,16-16-16,0 32 16,-16-32-1,63 15 1,-15 17-1,15 16 1,0-16 0,-15 15-1,-17 1 1,17-1 0,-16 1-1,-32-32 1,-1 16-1,-15-16 1,16-16 0,-16 16-1,0-1 32,0 1-31,-16 0 15,-15-16-15,-1 0-1,16 0 1,0 0-16,0 0 16,0 0-1,0 0 1,1-16-1,-1 0 1,16 1 15,0-1-15,0-16 15,0 16-15,0 0-1,0 0 1,0 0 0,16 0-1,-16 1 1,47-1 0,-31 0-1,32-16 1,-16 16-1,31 0 1,-31 1 0,31-17-1,-31 32-15,95-48 32,-79 48-17,31-16 1,-47 0-16,47 16 31,-47-16-15,31 1-1,-15 15 1,16 0 0,15 0-1,-63-16-15,15 16 16,33 0-1,-32 0 1,15 0-16,-15 0 16,32 0-1,-1 0 17,-47 0-32,32 0 15,15 0 1,-47 0-16,32 0 15,31 0 1,-47 16-16,63-1 16,-32-15-16,-15 16 15,79 0 1,16 16 0,-111-16-1,15-16-15,33 16 16,47 16-1,-111-32 1,15 0-16,65 15 16,-33 1-1,17 0 1,-33-16 15,1 0-15,-17 0-1,49 16 1,-32-16 0,47 0-1,-48 0-15,-31 0 16,32-16-16,31 0 16,-31 16-1,15-16 1,-15-15-1,31-1 1,-31 16 0,31-32-1,-79 32 1,32 1 0,-16 15-16,0-16 15,0 0 1,16 16-16,-32-16 15,15 0 1,17 0 0,-32 0-1,0 1 1,16 15 0,16-32 77,-16 32-15</inkml:trace>
  <inkml:trace contextRef="#ctx0" brushRef="#br0" timeOffset="58416.84">12160 10430 0,'32'0'235,"174"-32"-220,-95 32-15,-31-16 16,269 16 0,-175 0-1,17-16 17,-143 16-32,-1 0 15,96 0 1,-79 0-16,-33 0 15,96 0 1,-47 0 0,47 0-1,-80 0 1,33 0 0,-33 0-1,33 0 1,-48 0-1,31 0 1,-31 0 0,31 0-1,-15 0 1,47 0 15,-31 16-15,47 0-1,-16 0 1,32-16 0,-63 16-1,62-16 1,-46 0 0,-1 0-1,32 16 1,1 0-1,-49-16 1,64 0 0,-63 0 15,-17 0-31,17 0 16,31 0-1,-16 0 1,-15 0-1,79 0 1,-80 0 0,64 0-1,-79 0 1,15 0 0,1 0-1,-17 0 1,1 0-1,-32 0-15,32 0 16,-17-16 0,17 16 15,-1 0-15,-15-16-1,-16 16 1,16 0-16,0 0 15,-16 0-15,15-16 16,-15 16 0,0 0-16,16 0 15,15-16 17,17 0-17,-48 16 1,0 0-16,31-16 31,-31 16-31,48-16 31,-33 16-15,-15 0 15,16-15-15,-16 15-1,16-16 1,-16 16 0,-1 0-1,17 0 1,-16 0 15,0 0-15,0 0-1,-48 0 79,0 0-63,1 0-15,-1 16-16,0-1 16,-16 17-1,17-32-15,-33 16 16,1 0 0,47-16-16,-64 16 15,33-16 1,31 0-16,-48 0 15,17 0 1,31 0-16,-48 0 16,33 0-1,-17 0 1,32 0 15,0 0-31,-15 0 16,15 0-1,-16 0-15,16 0 16,-32 0 0,1 0-1,31 16 1,-16-16-16,16 0 16,-31 0-1,31 0 1,-16 0-1,16 0 1,-16 0 0,1 0 15,-17 0 0,16 0 0,1 0-15,15 0 0,-32 0-1,16 0 1,0 0 0,17 0-1,-33 0 1,16 0-1,16 0 1,1 0-16,-1 0 0,-16-16 16,-16 16-1,32 0 17,0 0-32,1 0 0,-1 0 15,-16 0 1,0 0-1,1 0 1,15 0-16,0 0 16,-16 0-1,16 0-15,-16 0 16,16-16 0,-15 16-1,15 0 1,-16-16-16,0 16 15,17 0-15,-1 0 0,-32 0 16,-47-16 0,47 16-1,-15-16 1,31 16 15,-16-16-15,1 1-1,-49-1 1,33 16 0,-1 0-1,17 0 1,-17-16 0,17 16-1,-1 0 1,16-16-1,-31 16 1,31 0 0,-16-16-1,17 16 17,-49 0-1,64 0-31,-15 0 15,-1 0 1,16 0-16,-16 0 16,-15 0-1,15 0 1,16 16 0,-16-16-1,-15 16 1,-17-16-1,1 16 1,-17 0 0,48-1-1,-31-15 17,47 0-32,-16 0 15,1 16-15,-33-16 16,1 16-1,15 0-15,0-16 16,17 0-16,-1 0 0,-16 0 16,1 0-16,15 0 15,-47 0 1,-17 0 0,64 0-1,-63 16 1,48-16-1,-33 0 1,33 0 0,-1 16-1,0-16 17,17 0-17,-1 0 1,0 0-1,0 0 1,1 0 0,-17 0-1,32 0 1,0 0 0,-15 0-1,-1 0 1,16 0-16,0 0 15,0 0 1,0 0 0,0 0 15,0 0 0,1 0 0,-1 0-15,0 0 0,0 0 15,-16 0-15,1 0-1,15 0 1,-32 0-1,16 0 1,16 0 0,0 0 15,1 0-31,-1 16 16,0-16-1,0 0 1,16-16 31,32 16 15,-16 0-46,-1 0-16,17-16 15,32 16 1,-32 0-16,15-16 16,32 0-1,-47 16 1,0-16-16,16 16 16,15-16-1,-15 1-15,15-1 16,1 16-1,-32 0-15,31 0 16,-15-16 0,-33 16-16,17 0 0,-16 0 15,32 0 1,-32-16 0,15 16-16,-15 0 0,16 0 15,-16 0-15,16 0 16,-1-16-16,33 16 15,-16 0 1,-17 0 0,64 0-1,-15 0 17,-32 0-32,-17 0 15,-15 0-15,63 0 16,-31 16-1,47-16 1,-31 0 0,15 16-1,-31 0 1,0-16 0,15 0-1,-15 0 1,-17 0-1,-15 0-15,64 0 16,-17 0 0,32 0-1,1 16 1,15-16 15,-48 0-15,33 15-1,-49-15 1,17 0 0,-17 0-1,33 0 1,-33 0 0,17 0-1,-33 0 1,-15 0-16,0 0 15,48 0 1,15 0 0,-31 0-1,-17 0 1,1 16 0,0-16-1,16 0 1,-1 0-1,1 0 1,-32 0 0,31 0-1,-31 0 1,32 0 0,-16 0-1,15 0 1,-15 16-1,16-16 1,-33 0 0,17 0-1,-16 0 32</inkml:trace>
  <inkml:trace contextRef="#ctx0" brushRef="#br0" timeOffset="68749.45">3730 10430 0,'-31'-32'203,"-33"-79"-187,17 48-1,-33-49-15,-15-30 16,-64-17 15,143 111-31,-16 1 0,1 31 16,-17-48 0,32 32-16,0-15 31,1 31-16,15 0 1,15 16 47,33 16-32,0 16-16,-17-17 1,1 17 0,0-32-1,0 48-15,-1-32 16,-15 0-16,0 15 16,32 1-1,-1 32 1,17 15-1,-1-31 1,-47 15 0,16-47-1,-16 0-15,0 16 16,0-17 0,-1 17-1,-15-16 16,-15 0 1,-1-16-17,0 16 1,0-16 0,-16 16-1,16 0-15,1-16 16,-1 0-1,0 0-15,-16 16 16,-16-16 0,17 15-1,-1-15 1,0 0 0,16 0-1,0 0-15,1 0 31,-1 0-31,0 0 16,0 0 0,0 0-1,-16 0 32,16 0-31,0 0-1,1 0 1,-1 0 0,0 0-1,16-15 32,0-33-31,16 16-16,31-79 15,-31 48 1,16-17-16,0-47 16,63-32-16,0-47 31,-47 111-31,0-16 31,-33 95-31,17-64 16,0 49-1,-16 15-15,-16 0 16,0 0-16,16 16 16,-16-16-1,15 16 1,-15 16 0,0 0 15,0 16-16,0-1 1,0 33 0,0-1-1,0 112-15,-47 47 32,31-111-32,-16 32 0,32-16 15,-16-16-15,-31 32 0,31-16 16,-16 48-1,0 0 1,16 15 0,1-142-1,-1-17-15,16 1 16,-16 0 0,16-64 93,0 0-93,0 1 15,0 15-16,0 0-15,0 0 16,0 0 0,0 0-1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University Placement Portal</a:t>
            </a:r>
          </a:p>
          <a:p>
            <a:pPr algn="l"/>
            <a:r>
              <a:rPr lang="en-US" sz="4200">
                <a:solidFill>
                  <a:srgbClr val="FFFFFF"/>
                </a:solidFill>
              </a:rPr>
              <a:t>A Modern Solution for Campus Recruitment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0C1A-3E6F-E0C3-E65E-445288340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Student Dashboard -&gt; Paras</a:t>
            </a:r>
          </a:p>
          <a:p>
            <a:pPr lvl="2"/>
            <a:r>
              <a:rPr lang="en-US" dirty="0"/>
              <a:t>Admin Dashboard -&gt; Himadri</a:t>
            </a:r>
          </a:p>
          <a:p>
            <a:pPr lvl="2"/>
            <a:r>
              <a:rPr lang="en-US" dirty="0" err="1"/>
              <a:t>Recruter</a:t>
            </a:r>
            <a:r>
              <a:rPr lang="en-US" dirty="0"/>
              <a:t> Dashboard -&gt; Kritika</a:t>
            </a:r>
          </a:p>
          <a:p>
            <a:pPr lvl="2"/>
            <a:r>
              <a:rPr lang="en-US" dirty="0"/>
              <a:t>Frontend API and Components -&gt; Suraj</a:t>
            </a:r>
          </a:p>
          <a:p>
            <a:pPr lvl="2"/>
            <a:r>
              <a:rPr lang="en-US" dirty="0"/>
              <a:t>Database Model -&gt; Kritika + Himadri</a:t>
            </a:r>
          </a:p>
          <a:p>
            <a:pPr lvl="2"/>
            <a:r>
              <a:rPr lang="en-US" dirty="0"/>
              <a:t>Backend controller -&gt; Suraj</a:t>
            </a:r>
          </a:p>
          <a:p>
            <a:pPr lvl="2"/>
            <a:r>
              <a:rPr lang="en-US" dirty="0" err="1"/>
              <a:t>Middlewere</a:t>
            </a:r>
            <a:r>
              <a:rPr lang="en-US" dirty="0"/>
              <a:t> setup -&gt; Kritika + Himadri</a:t>
            </a:r>
          </a:p>
          <a:p>
            <a:pPr lvl="2"/>
            <a:r>
              <a:rPr lang="en-US" dirty="0"/>
              <a:t>Route setup + Server JS -&gt; Paras</a:t>
            </a:r>
          </a:p>
          <a:p>
            <a:pPr lvl="2"/>
            <a:r>
              <a:rPr lang="en-US" dirty="0"/>
              <a:t>Connecting route (Backend + Frontend) -&gt; Suraj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E59F28F-127F-0CBC-04D0-D4CE9A82B230}"/>
                  </a:ext>
                </a:extLst>
              </p14:cNvPr>
              <p14:cNvContentPartPr/>
              <p14:nvPr/>
            </p14:nvContentPartPr>
            <p14:xfrm>
              <a:off x="1108800" y="1731600"/>
              <a:ext cx="5920920" cy="2252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E59F28F-127F-0CBC-04D0-D4CE9A82B2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9440" y="1722240"/>
                <a:ext cx="5939640" cy="227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9835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825" y="735283"/>
            <a:ext cx="3733800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45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034CE72-401E-C533-226E-85C319485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24566493-4B0A-4DE9-85F6-698AE8449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rgbClr val="FFFFFF"/>
                </a:solidFill>
              </a:rPr>
              <a:t>Project Vision &amp;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F2AC83-10BB-3D1C-6271-E9E4B080BF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86486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Core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64A03E-E512-FA15-2B40-79D7931F1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47049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solidFill>
                  <a:srgbClr val="FFFFFF"/>
                </a:solidFill>
              </a:rPr>
              <a:t>User Roles &amp;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19F881-36C6-8976-7B70-64150644F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98358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0C247D-C0FD-1B87-E148-B846364211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7295" r="17705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599174-5D1E-5054-BFD9-8E0444248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7239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DAEEEE-48B9-F9ED-CD00-25912562B75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Database Design &amp;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3C74FD-F19F-81A9-F2A7-04813FDECD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1246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Security - Role Based Access Control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83B12A-E32F-BF4E-836D-5403B15F36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805369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6A0D17-EE22-8510-2B75-CC20A3AD6D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217" r="1478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UI Preview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E42463-A1E4-0BA4-01F2-C35C21575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45749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>
                <a:solidFill>
                  <a:srgbClr val="FFFFFF"/>
                </a:solidFill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8E53BF-30C1-4DD9-798A-F7CCED136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64922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306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University Placement Portal A Modern Solution for Campus Recruitment</vt:lpstr>
      <vt:lpstr>Project Vision &amp; Objectives</vt:lpstr>
      <vt:lpstr>Core Features</vt:lpstr>
      <vt:lpstr>User Roles &amp; Workflow</vt:lpstr>
      <vt:lpstr>Technology Stack</vt:lpstr>
      <vt:lpstr>Database Design &amp; Concepts</vt:lpstr>
      <vt:lpstr>Security - Role Based Access Control</vt:lpstr>
      <vt:lpstr>UI Preview</vt:lpstr>
      <vt:lpstr>Future Enhancements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 SHARMA</cp:lastModifiedBy>
  <cp:revision>8</cp:revision>
  <dcterms:created xsi:type="dcterms:W3CDTF">2013-01-27T09:14:16Z</dcterms:created>
  <dcterms:modified xsi:type="dcterms:W3CDTF">2025-10-14T16:27:17Z</dcterms:modified>
  <cp:category/>
</cp:coreProperties>
</file>