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0" r:id="rId8"/>
    <p:sldId id="262" r:id="rId9"/>
    <p:sldId id="26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4219AF-0055-4A6F-B11C-D6F7927F27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D8B779F-2F04-4C32-93CC-115DDE885050}">
      <dgm:prSet/>
      <dgm:spPr/>
      <dgm:t>
        <a:bodyPr/>
        <a:lstStyle/>
        <a:p>
          <a:r>
            <a:rPr lang="en-US"/>
            <a:t>Developed a custom web server in C</a:t>
          </a:r>
        </a:p>
      </dgm:t>
    </dgm:pt>
    <dgm:pt modelId="{72A4A76A-AB46-4D6D-B122-81A9137578D1}" type="parTrans" cxnId="{20C45D68-EE4B-469D-B914-96BCF28DEED9}">
      <dgm:prSet/>
      <dgm:spPr/>
      <dgm:t>
        <a:bodyPr/>
        <a:lstStyle/>
        <a:p>
          <a:endParaRPr lang="en-US"/>
        </a:p>
      </dgm:t>
    </dgm:pt>
    <dgm:pt modelId="{0EB56EB0-3D75-4083-AABA-CDB119854C36}" type="sibTrans" cxnId="{20C45D68-EE4B-469D-B914-96BCF28DEED9}">
      <dgm:prSet/>
      <dgm:spPr/>
      <dgm:t>
        <a:bodyPr/>
        <a:lstStyle/>
        <a:p>
          <a:endParaRPr lang="en-US"/>
        </a:p>
      </dgm:t>
    </dgm:pt>
    <dgm:pt modelId="{1F0C6ABA-81FA-4659-9C6B-D462AB3C5AC0}">
      <dgm:prSet/>
      <dgm:spPr/>
      <dgm:t>
        <a:bodyPr/>
        <a:lstStyle/>
        <a:p>
          <a:r>
            <a:rPr lang="en-US"/>
            <a:t>• Implemented using Operating System concepts</a:t>
          </a:r>
        </a:p>
      </dgm:t>
    </dgm:pt>
    <dgm:pt modelId="{D8F6272E-8783-4890-B24B-79638A9C3DA8}" type="parTrans" cxnId="{754017C9-2D67-4C8B-ABD5-01CF2ECB734F}">
      <dgm:prSet/>
      <dgm:spPr/>
      <dgm:t>
        <a:bodyPr/>
        <a:lstStyle/>
        <a:p>
          <a:endParaRPr lang="en-US"/>
        </a:p>
      </dgm:t>
    </dgm:pt>
    <dgm:pt modelId="{0E570AB3-F48A-4108-AFDE-7A4ABF779147}" type="sibTrans" cxnId="{754017C9-2D67-4C8B-ABD5-01CF2ECB734F}">
      <dgm:prSet/>
      <dgm:spPr/>
      <dgm:t>
        <a:bodyPr/>
        <a:lstStyle/>
        <a:p>
          <a:endParaRPr lang="en-US"/>
        </a:p>
      </dgm:t>
    </dgm:pt>
    <dgm:pt modelId="{1C31EFFB-4208-4F06-B5A9-8CB3DCFB4957}">
      <dgm:prSet/>
      <dgm:spPr/>
      <dgm:t>
        <a:bodyPr/>
        <a:lstStyle/>
        <a:p>
          <a:r>
            <a:rPr lang="en-US"/>
            <a:t>• Features include:</a:t>
          </a:r>
        </a:p>
      </dgm:t>
    </dgm:pt>
    <dgm:pt modelId="{1C3411A2-E7A2-4666-A10A-B56732670F6A}" type="parTrans" cxnId="{C44A7E88-EFE8-4081-BEBC-EEBBA89CC27F}">
      <dgm:prSet/>
      <dgm:spPr/>
      <dgm:t>
        <a:bodyPr/>
        <a:lstStyle/>
        <a:p>
          <a:endParaRPr lang="en-US"/>
        </a:p>
      </dgm:t>
    </dgm:pt>
    <dgm:pt modelId="{FC78444F-0C3F-43AA-98E1-2FA5969F7326}" type="sibTrans" cxnId="{C44A7E88-EFE8-4081-BEBC-EEBBA89CC27F}">
      <dgm:prSet/>
      <dgm:spPr/>
      <dgm:t>
        <a:bodyPr/>
        <a:lstStyle/>
        <a:p>
          <a:endParaRPr lang="en-US"/>
        </a:p>
      </dgm:t>
    </dgm:pt>
    <dgm:pt modelId="{C1F60CD4-0933-4DFB-AB45-AB260718DAEC}">
      <dgm:prSet/>
      <dgm:spPr/>
      <dgm:t>
        <a:bodyPr/>
        <a:lstStyle/>
        <a:p>
          <a:r>
            <a:rPr lang="en-US"/>
            <a:t>- Multithreading for concurrency</a:t>
          </a:r>
        </a:p>
      </dgm:t>
    </dgm:pt>
    <dgm:pt modelId="{6F956B21-64F7-4EA8-BEBF-8F66547C9156}" type="parTrans" cxnId="{CACE4850-110C-490C-9B41-FDECAE954D60}">
      <dgm:prSet/>
      <dgm:spPr/>
      <dgm:t>
        <a:bodyPr/>
        <a:lstStyle/>
        <a:p>
          <a:endParaRPr lang="en-US"/>
        </a:p>
      </dgm:t>
    </dgm:pt>
    <dgm:pt modelId="{0F2D0CE2-9C39-4640-80EA-7C048A525890}" type="sibTrans" cxnId="{CACE4850-110C-490C-9B41-FDECAE954D60}">
      <dgm:prSet/>
      <dgm:spPr/>
      <dgm:t>
        <a:bodyPr/>
        <a:lstStyle/>
        <a:p>
          <a:endParaRPr lang="en-US"/>
        </a:p>
      </dgm:t>
    </dgm:pt>
    <dgm:pt modelId="{FF95B41A-6D00-4B7F-92E5-631B6FF3C8C2}">
      <dgm:prSet/>
      <dgm:spPr/>
      <dgm:t>
        <a:bodyPr/>
        <a:lstStyle/>
        <a:p>
          <a:r>
            <a:rPr lang="en-US" dirty="0"/>
            <a:t>- Caching for performance optimization</a:t>
          </a:r>
        </a:p>
      </dgm:t>
    </dgm:pt>
    <dgm:pt modelId="{4AD2517D-9A91-45E8-A1F8-CF9BDEF480EA}" type="parTrans" cxnId="{20A4AFBA-1471-4AAF-AF8D-469DCB8E157E}">
      <dgm:prSet/>
      <dgm:spPr/>
      <dgm:t>
        <a:bodyPr/>
        <a:lstStyle/>
        <a:p>
          <a:endParaRPr lang="en-US"/>
        </a:p>
      </dgm:t>
    </dgm:pt>
    <dgm:pt modelId="{A45C200B-5FA0-405E-B7A8-89B47EAC1616}" type="sibTrans" cxnId="{20A4AFBA-1471-4AAF-AF8D-469DCB8E157E}">
      <dgm:prSet/>
      <dgm:spPr/>
      <dgm:t>
        <a:bodyPr/>
        <a:lstStyle/>
        <a:p>
          <a:endParaRPr lang="en-US"/>
        </a:p>
      </dgm:t>
    </dgm:pt>
    <dgm:pt modelId="{CF1B139F-00CB-4B43-8009-BF403B0A7EFC}" type="pres">
      <dgm:prSet presAssocID="{324219AF-0055-4A6F-B11C-D6F7927F27A4}" presName="linear" presStyleCnt="0">
        <dgm:presLayoutVars>
          <dgm:animLvl val="lvl"/>
          <dgm:resizeHandles val="exact"/>
        </dgm:presLayoutVars>
      </dgm:prSet>
      <dgm:spPr/>
    </dgm:pt>
    <dgm:pt modelId="{6E5B565B-7F8F-4F15-9369-7291AA8D341C}" type="pres">
      <dgm:prSet presAssocID="{DD8B779F-2F04-4C32-93CC-115DDE88505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0FC8D0-4BE9-4DED-B5A2-EBBEC871104C}" type="pres">
      <dgm:prSet presAssocID="{0EB56EB0-3D75-4083-AABA-CDB119854C36}" presName="spacer" presStyleCnt="0"/>
      <dgm:spPr/>
    </dgm:pt>
    <dgm:pt modelId="{BB61B608-BBD5-4A3A-BCA0-557897874520}" type="pres">
      <dgm:prSet presAssocID="{1F0C6ABA-81FA-4659-9C6B-D462AB3C5AC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1932C4-9F2B-4CBA-956B-1B0A7927BA34}" type="pres">
      <dgm:prSet presAssocID="{0E570AB3-F48A-4108-AFDE-7A4ABF779147}" presName="spacer" presStyleCnt="0"/>
      <dgm:spPr/>
    </dgm:pt>
    <dgm:pt modelId="{4D083927-0910-4BA1-AA74-8517AE3DCD4B}" type="pres">
      <dgm:prSet presAssocID="{1C31EFFB-4208-4F06-B5A9-8CB3DCFB495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5D0285B-19B1-4F0A-B735-D56E7F124FAE}" type="pres">
      <dgm:prSet presAssocID="{FC78444F-0C3F-43AA-98E1-2FA5969F7326}" presName="spacer" presStyleCnt="0"/>
      <dgm:spPr/>
    </dgm:pt>
    <dgm:pt modelId="{7F8AC89C-4FB7-4F20-A252-1184C8CA9F86}" type="pres">
      <dgm:prSet presAssocID="{C1F60CD4-0933-4DFB-AB45-AB260718DA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A09DA22-74C4-41E9-8ABD-4204046C5668}" type="pres">
      <dgm:prSet presAssocID="{0F2D0CE2-9C39-4640-80EA-7C048A525890}" presName="spacer" presStyleCnt="0"/>
      <dgm:spPr/>
    </dgm:pt>
    <dgm:pt modelId="{12FB1054-12F5-4E0F-B1C5-B703DE4748F8}" type="pres">
      <dgm:prSet presAssocID="{FF95B41A-6D00-4B7F-92E5-631B6FF3C8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E516508-5C7C-408B-BA63-22DBF88CA9DA}" type="presOf" srcId="{FF95B41A-6D00-4B7F-92E5-631B6FF3C8C2}" destId="{12FB1054-12F5-4E0F-B1C5-B703DE4748F8}" srcOrd="0" destOrd="0" presId="urn:microsoft.com/office/officeart/2005/8/layout/vList2"/>
    <dgm:cxn modelId="{30584523-CD36-4ACF-8A29-5C4C8BFDE0C1}" type="presOf" srcId="{1F0C6ABA-81FA-4659-9C6B-D462AB3C5AC0}" destId="{BB61B608-BBD5-4A3A-BCA0-557897874520}" srcOrd="0" destOrd="0" presId="urn:microsoft.com/office/officeart/2005/8/layout/vList2"/>
    <dgm:cxn modelId="{846D772F-261F-4FDB-8A07-8372352ED648}" type="presOf" srcId="{DD8B779F-2F04-4C32-93CC-115DDE885050}" destId="{6E5B565B-7F8F-4F15-9369-7291AA8D341C}" srcOrd="0" destOrd="0" presId="urn:microsoft.com/office/officeart/2005/8/layout/vList2"/>
    <dgm:cxn modelId="{20C45D68-EE4B-469D-B914-96BCF28DEED9}" srcId="{324219AF-0055-4A6F-B11C-D6F7927F27A4}" destId="{DD8B779F-2F04-4C32-93CC-115DDE885050}" srcOrd="0" destOrd="0" parTransId="{72A4A76A-AB46-4D6D-B122-81A9137578D1}" sibTransId="{0EB56EB0-3D75-4083-AABA-CDB119854C36}"/>
    <dgm:cxn modelId="{CACE4850-110C-490C-9B41-FDECAE954D60}" srcId="{324219AF-0055-4A6F-B11C-D6F7927F27A4}" destId="{C1F60CD4-0933-4DFB-AB45-AB260718DAEC}" srcOrd="3" destOrd="0" parTransId="{6F956B21-64F7-4EA8-BEBF-8F66547C9156}" sibTransId="{0F2D0CE2-9C39-4640-80EA-7C048A525890}"/>
    <dgm:cxn modelId="{0D3A1757-B707-4908-A2F2-EA17A2CC2F2E}" type="presOf" srcId="{1C31EFFB-4208-4F06-B5A9-8CB3DCFB4957}" destId="{4D083927-0910-4BA1-AA74-8517AE3DCD4B}" srcOrd="0" destOrd="0" presId="urn:microsoft.com/office/officeart/2005/8/layout/vList2"/>
    <dgm:cxn modelId="{C44A7E88-EFE8-4081-BEBC-EEBBA89CC27F}" srcId="{324219AF-0055-4A6F-B11C-D6F7927F27A4}" destId="{1C31EFFB-4208-4F06-B5A9-8CB3DCFB4957}" srcOrd="2" destOrd="0" parTransId="{1C3411A2-E7A2-4666-A10A-B56732670F6A}" sibTransId="{FC78444F-0C3F-43AA-98E1-2FA5969F7326}"/>
    <dgm:cxn modelId="{45234F8E-38E3-45B3-94F7-24744295756B}" type="presOf" srcId="{C1F60CD4-0933-4DFB-AB45-AB260718DAEC}" destId="{7F8AC89C-4FB7-4F20-A252-1184C8CA9F86}" srcOrd="0" destOrd="0" presId="urn:microsoft.com/office/officeart/2005/8/layout/vList2"/>
    <dgm:cxn modelId="{20A4AFBA-1471-4AAF-AF8D-469DCB8E157E}" srcId="{324219AF-0055-4A6F-B11C-D6F7927F27A4}" destId="{FF95B41A-6D00-4B7F-92E5-631B6FF3C8C2}" srcOrd="4" destOrd="0" parTransId="{4AD2517D-9A91-45E8-A1F8-CF9BDEF480EA}" sibTransId="{A45C200B-5FA0-405E-B7A8-89B47EAC1616}"/>
    <dgm:cxn modelId="{754017C9-2D67-4C8B-ABD5-01CF2ECB734F}" srcId="{324219AF-0055-4A6F-B11C-D6F7927F27A4}" destId="{1F0C6ABA-81FA-4659-9C6B-D462AB3C5AC0}" srcOrd="1" destOrd="0" parTransId="{D8F6272E-8783-4890-B24B-79638A9C3DA8}" sibTransId="{0E570AB3-F48A-4108-AFDE-7A4ABF779147}"/>
    <dgm:cxn modelId="{FBB44BFF-9DEA-4ECD-829D-822DA4F1B938}" type="presOf" srcId="{324219AF-0055-4A6F-B11C-D6F7927F27A4}" destId="{CF1B139F-00CB-4B43-8009-BF403B0A7EFC}" srcOrd="0" destOrd="0" presId="urn:microsoft.com/office/officeart/2005/8/layout/vList2"/>
    <dgm:cxn modelId="{8BD03D19-B64D-4E8A-8416-A8732D07C12E}" type="presParOf" srcId="{CF1B139F-00CB-4B43-8009-BF403B0A7EFC}" destId="{6E5B565B-7F8F-4F15-9369-7291AA8D341C}" srcOrd="0" destOrd="0" presId="urn:microsoft.com/office/officeart/2005/8/layout/vList2"/>
    <dgm:cxn modelId="{C4B8D7A3-B6FA-4366-8E05-85D96A15035E}" type="presParOf" srcId="{CF1B139F-00CB-4B43-8009-BF403B0A7EFC}" destId="{650FC8D0-4BE9-4DED-B5A2-EBBEC871104C}" srcOrd="1" destOrd="0" presId="urn:microsoft.com/office/officeart/2005/8/layout/vList2"/>
    <dgm:cxn modelId="{743329DA-823C-42DC-9A8B-02D6BB9DDB1F}" type="presParOf" srcId="{CF1B139F-00CB-4B43-8009-BF403B0A7EFC}" destId="{BB61B608-BBD5-4A3A-BCA0-557897874520}" srcOrd="2" destOrd="0" presId="urn:microsoft.com/office/officeart/2005/8/layout/vList2"/>
    <dgm:cxn modelId="{A632C456-3F3E-465B-BDA6-2D4094BBFF25}" type="presParOf" srcId="{CF1B139F-00CB-4B43-8009-BF403B0A7EFC}" destId="{AC1932C4-9F2B-4CBA-956B-1B0A7927BA34}" srcOrd="3" destOrd="0" presId="urn:microsoft.com/office/officeart/2005/8/layout/vList2"/>
    <dgm:cxn modelId="{627D5382-2411-4223-991F-929F64488818}" type="presParOf" srcId="{CF1B139F-00CB-4B43-8009-BF403B0A7EFC}" destId="{4D083927-0910-4BA1-AA74-8517AE3DCD4B}" srcOrd="4" destOrd="0" presId="urn:microsoft.com/office/officeart/2005/8/layout/vList2"/>
    <dgm:cxn modelId="{8A82DC5F-18B3-4448-B721-4BEA6837FD58}" type="presParOf" srcId="{CF1B139F-00CB-4B43-8009-BF403B0A7EFC}" destId="{95D0285B-19B1-4F0A-B735-D56E7F124FAE}" srcOrd="5" destOrd="0" presId="urn:microsoft.com/office/officeart/2005/8/layout/vList2"/>
    <dgm:cxn modelId="{FCFFF6FC-99B9-4D88-8E51-59FE755F7ADD}" type="presParOf" srcId="{CF1B139F-00CB-4B43-8009-BF403B0A7EFC}" destId="{7F8AC89C-4FB7-4F20-A252-1184C8CA9F86}" srcOrd="6" destOrd="0" presId="urn:microsoft.com/office/officeart/2005/8/layout/vList2"/>
    <dgm:cxn modelId="{D7FA749F-D2FF-4B0F-BCCD-9BA19763A3F0}" type="presParOf" srcId="{CF1B139F-00CB-4B43-8009-BF403B0A7EFC}" destId="{8A09DA22-74C4-41E9-8ABD-4204046C5668}" srcOrd="7" destOrd="0" presId="urn:microsoft.com/office/officeart/2005/8/layout/vList2"/>
    <dgm:cxn modelId="{ECE7D057-5EDA-4F8D-ACC7-1FB74719EE44}" type="presParOf" srcId="{CF1B139F-00CB-4B43-8009-BF403B0A7EFC}" destId="{12FB1054-12F5-4E0F-B1C5-B703DE4748F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9A2D25-1790-466F-8276-AA90573A58B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76A9C2-1477-4157-B51D-0DB02104BAAD}">
      <dgm:prSet/>
      <dgm:spPr/>
      <dgm:t>
        <a:bodyPr/>
        <a:lstStyle/>
        <a:p>
          <a:r>
            <a:rPr lang="en-US"/>
            <a:t>• Client-Server model</a:t>
          </a:r>
        </a:p>
      </dgm:t>
    </dgm:pt>
    <dgm:pt modelId="{0DD99D62-6246-4550-84DF-F4B69F705943}" type="parTrans" cxnId="{9C345018-285D-48F9-B708-02571D9C87A0}">
      <dgm:prSet/>
      <dgm:spPr/>
      <dgm:t>
        <a:bodyPr/>
        <a:lstStyle/>
        <a:p>
          <a:endParaRPr lang="en-US"/>
        </a:p>
      </dgm:t>
    </dgm:pt>
    <dgm:pt modelId="{F4B26030-697C-4C19-AB4E-0671EC681A60}" type="sibTrans" cxnId="{9C345018-285D-48F9-B708-02571D9C87A0}">
      <dgm:prSet/>
      <dgm:spPr/>
      <dgm:t>
        <a:bodyPr/>
        <a:lstStyle/>
        <a:p>
          <a:endParaRPr lang="en-US"/>
        </a:p>
      </dgm:t>
    </dgm:pt>
    <dgm:pt modelId="{D3AF8DEC-8B51-4AD9-8552-924DDD3C7D41}">
      <dgm:prSet/>
      <dgm:spPr/>
      <dgm:t>
        <a:bodyPr/>
        <a:lstStyle/>
        <a:p>
          <a:r>
            <a:rPr lang="en-US"/>
            <a:t>• Server handles multiple requests using threads</a:t>
          </a:r>
        </a:p>
      </dgm:t>
    </dgm:pt>
    <dgm:pt modelId="{8E554D71-8C38-401A-BF2C-3248B46571A0}" type="parTrans" cxnId="{84587608-EDD7-438D-9EC5-FDD2033E17E9}">
      <dgm:prSet/>
      <dgm:spPr/>
      <dgm:t>
        <a:bodyPr/>
        <a:lstStyle/>
        <a:p>
          <a:endParaRPr lang="en-US"/>
        </a:p>
      </dgm:t>
    </dgm:pt>
    <dgm:pt modelId="{27CDAB43-5A88-4A2E-9ED7-16A513308C5C}" type="sibTrans" cxnId="{84587608-EDD7-438D-9EC5-FDD2033E17E9}">
      <dgm:prSet/>
      <dgm:spPr/>
      <dgm:t>
        <a:bodyPr/>
        <a:lstStyle/>
        <a:p>
          <a:endParaRPr lang="en-US"/>
        </a:p>
      </dgm:t>
    </dgm:pt>
    <dgm:pt modelId="{48BFC8FC-04D1-45F2-8204-BD56CFDC7731}">
      <dgm:prSet/>
      <dgm:spPr/>
      <dgm:t>
        <a:bodyPr/>
        <a:lstStyle/>
        <a:p>
          <a:r>
            <a:rPr lang="en-US"/>
            <a:t>• Cache layer stores frequently accessed data</a:t>
          </a:r>
        </a:p>
      </dgm:t>
    </dgm:pt>
    <dgm:pt modelId="{22208F3B-286F-4DA3-B625-DC9CED8FFC51}" type="parTrans" cxnId="{FA3AF3D4-24B2-4E8D-93CA-0751234E6F20}">
      <dgm:prSet/>
      <dgm:spPr/>
      <dgm:t>
        <a:bodyPr/>
        <a:lstStyle/>
        <a:p>
          <a:endParaRPr lang="en-US"/>
        </a:p>
      </dgm:t>
    </dgm:pt>
    <dgm:pt modelId="{35891504-F092-43F5-B117-86A067AB85C1}" type="sibTrans" cxnId="{FA3AF3D4-24B2-4E8D-93CA-0751234E6F20}">
      <dgm:prSet/>
      <dgm:spPr/>
      <dgm:t>
        <a:bodyPr/>
        <a:lstStyle/>
        <a:p>
          <a:endParaRPr lang="en-US"/>
        </a:p>
      </dgm:t>
    </dgm:pt>
    <dgm:pt modelId="{1DBA9FA0-46D8-4CE7-BB73-DD3469E95F01}">
      <dgm:prSet/>
      <dgm:spPr/>
      <dgm:t>
        <a:bodyPr/>
        <a:lstStyle/>
        <a:p>
          <a:r>
            <a:rPr lang="en-US"/>
            <a:t>• Request Flow:</a:t>
          </a:r>
        </a:p>
      </dgm:t>
    </dgm:pt>
    <dgm:pt modelId="{E80CBE86-6457-4E5F-8287-0283ED45A5C2}" type="parTrans" cxnId="{A25A6B95-0B76-4414-9A36-7DA3283CD08C}">
      <dgm:prSet/>
      <dgm:spPr/>
      <dgm:t>
        <a:bodyPr/>
        <a:lstStyle/>
        <a:p>
          <a:endParaRPr lang="en-US"/>
        </a:p>
      </dgm:t>
    </dgm:pt>
    <dgm:pt modelId="{3D12517B-2E7F-4595-9FBC-12EA561E7B47}" type="sibTrans" cxnId="{A25A6B95-0B76-4414-9A36-7DA3283CD08C}">
      <dgm:prSet/>
      <dgm:spPr/>
      <dgm:t>
        <a:bodyPr/>
        <a:lstStyle/>
        <a:p>
          <a:endParaRPr lang="en-US"/>
        </a:p>
      </dgm:t>
    </dgm:pt>
    <dgm:pt modelId="{966C8C27-F3E7-4D31-89FA-854C72DB7B13}">
      <dgm:prSet/>
      <dgm:spPr/>
      <dgm:t>
        <a:bodyPr/>
        <a:lstStyle/>
        <a:p>
          <a:r>
            <a:rPr lang="en-US"/>
            <a:t>1. Client sends HTTP request</a:t>
          </a:r>
        </a:p>
      </dgm:t>
    </dgm:pt>
    <dgm:pt modelId="{DE335315-DA65-443B-9FF8-F560D29A80B7}" type="parTrans" cxnId="{54AFF5BF-B725-48C4-AA9B-DFD64947B60B}">
      <dgm:prSet/>
      <dgm:spPr/>
      <dgm:t>
        <a:bodyPr/>
        <a:lstStyle/>
        <a:p>
          <a:endParaRPr lang="en-US"/>
        </a:p>
      </dgm:t>
    </dgm:pt>
    <dgm:pt modelId="{350950D6-1DE0-4F43-8B5C-3B47BB5E94A6}" type="sibTrans" cxnId="{54AFF5BF-B725-48C4-AA9B-DFD64947B60B}">
      <dgm:prSet/>
      <dgm:spPr/>
      <dgm:t>
        <a:bodyPr/>
        <a:lstStyle/>
        <a:p>
          <a:endParaRPr lang="en-US"/>
        </a:p>
      </dgm:t>
    </dgm:pt>
    <dgm:pt modelId="{93930E92-F183-47A6-9A22-E53D60B29E16}">
      <dgm:prSet/>
      <dgm:spPr/>
      <dgm:t>
        <a:bodyPr/>
        <a:lstStyle/>
        <a:p>
          <a:r>
            <a:rPr lang="en-US"/>
            <a:t>2. Server parses request</a:t>
          </a:r>
        </a:p>
      </dgm:t>
    </dgm:pt>
    <dgm:pt modelId="{EFDA7812-82AD-484A-B86E-987AB18719D0}" type="parTrans" cxnId="{12D2D7CD-08DA-4BDA-9033-CAF5ECE3F5F0}">
      <dgm:prSet/>
      <dgm:spPr/>
      <dgm:t>
        <a:bodyPr/>
        <a:lstStyle/>
        <a:p>
          <a:endParaRPr lang="en-US"/>
        </a:p>
      </dgm:t>
    </dgm:pt>
    <dgm:pt modelId="{61218CE2-C1D5-4942-A006-877FEF1DEDA7}" type="sibTrans" cxnId="{12D2D7CD-08DA-4BDA-9033-CAF5ECE3F5F0}">
      <dgm:prSet/>
      <dgm:spPr/>
      <dgm:t>
        <a:bodyPr/>
        <a:lstStyle/>
        <a:p>
          <a:endParaRPr lang="en-US"/>
        </a:p>
      </dgm:t>
    </dgm:pt>
    <dgm:pt modelId="{76F21957-0433-413E-A573-A48A3389DDB5}">
      <dgm:prSet/>
      <dgm:spPr/>
      <dgm:t>
        <a:bodyPr/>
        <a:lstStyle/>
        <a:p>
          <a:r>
            <a:rPr lang="en-US"/>
            <a:t>3. Cache checked for data</a:t>
          </a:r>
        </a:p>
      </dgm:t>
    </dgm:pt>
    <dgm:pt modelId="{DDD5C4E5-EC7E-42A9-95BD-C0CAB5B20A06}" type="parTrans" cxnId="{AAED145B-3922-4956-AA83-5A3C92CF177D}">
      <dgm:prSet/>
      <dgm:spPr/>
      <dgm:t>
        <a:bodyPr/>
        <a:lstStyle/>
        <a:p>
          <a:endParaRPr lang="en-US"/>
        </a:p>
      </dgm:t>
    </dgm:pt>
    <dgm:pt modelId="{8D24C533-FF88-4A3A-BB99-1FA39CA01E3D}" type="sibTrans" cxnId="{AAED145B-3922-4956-AA83-5A3C92CF177D}">
      <dgm:prSet/>
      <dgm:spPr/>
      <dgm:t>
        <a:bodyPr/>
        <a:lstStyle/>
        <a:p>
          <a:endParaRPr lang="en-US"/>
        </a:p>
      </dgm:t>
    </dgm:pt>
    <dgm:pt modelId="{42309156-5A08-4C71-9FC7-AF2059A100FB}">
      <dgm:prSet/>
      <dgm:spPr/>
      <dgm:t>
        <a:bodyPr/>
        <a:lstStyle/>
        <a:p>
          <a:r>
            <a:rPr lang="en-US" dirty="0"/>
            <a:t>4. Response sent back to client</a:t>
          </a:r>
        </a:p>
      </dgm:t>
    </dgm:pt>
    <dgm:pt modelId="{771631CD-FCC1-4408-89BC-D3A56CA7D74E}" type="parTrans" cxnId="{61819250-4B5C-4869-BEBA-756A01E157D6}">
      <dgm:prSet/>
      <dgm:spPr/>
      <dgm:t>
        <a:bodyPr/>
        <a:lstStyle/>
        <a:p>
          <a:endParaRPr lang="en-US"/>
        </a:p>
      </dgm:t>
    </dgm:pt>
    <dgm:pt modelId="{4C6FDAF3-E472-4C2E-8907-2CBC86400424}" type="sibTrans" cxnId="{61819250-4B5C-4869-BEBA-756A01E157D6}">
      <dgm:prSet/>
      <dgm:spPr/>
      <dgm:t>
        <a:bodyPr/>
        <a:lstStyle/>
        <a:p>
          <a:endParaRPr lang="en-US"/>
        </a:p>
      </dgm:t>
    </dgm:pt>
    <dgm:pt modelId="{F2DCC2D6-9319-48BB-A33C-BD2E5AB14824}" type="pres">
      <dgm:prSet presAssocID="{039A2D25-1790-466F-8276-AA90573A58B3}" presName="diagram" presStyleCnt="0">
        <dgm:presLayoutVars>
          <dgm:dir/>
          <dgm:resizeHandles val="exact"/>
        </dgm:presLayoutVars>
      </dgm:prSet>
      <dgm:spPr/>
    </dgm:pt>
    <dgm:pt modelId="{B15D83EF-B932-4432-BF4C-E7FB7728DCC3}" type="pres">
      <dgm:prSet presAssocID="{9176A9C2-1477-4157-B51D-0DB02104BAAD}" presName="node" presStyleLbl="node1" presStyleIdx="0" presStyleCnt="8">
        <dgm:presLayoutVars>
          <dgm:bulletEnabled val="1"/>
        </dgm:presLayoutVars>
      </dgm:prSet>
      <dgm:spPr/>
    </dgm:pt>
    <dgm:pt modelId="{12D9CF07-26DB-4C41-8A21-D1D471619699}" type="pres">
      <dgm:prSet presAssocID="{F4B26030-697C-4C19-AB4E-0671EC681A60}" presName="sibTrans" presStyleCnt="0"/>
      <dgm:spPr/>
    </dgm:pt>
    <dgm:pt modelId="{03692B23-8858-4E98-8427-9315FEB40F11}" type="pres">
      <dgm:prSet presAssocID="{D3AF8DEC-8B51-4AD9-8552-924DDD3C7D41}" presName="node" presStyleLbl="node1" presStyleIdx="1" presStyleCnt="8">
        <dgm:presLayoutVars>
          <dgm:bulletEnabled val="1"/>
        </dgm:presLayoutVars>
      </dgm:prSet>
      <dgm:spPr/>
    </dgm:pt>
    <dgm:pt modelId="{91EB76EB-6EE3-4093-853A-F26CC8CBFD6B}" type="pres">
      <dgm:prSet presAssocID="{27CDAB43-5A88-4A2E-9ED7-16A513308C5C}" presName="sibTrans" presStyleCnt="0"/>
      <dgm:spPr/>
    </dgm:pt>
    <dgm:pt modelId="{DAC965FA-F30A-401D-99A5-DC2279D2176D}" type="pres">
      <dgm:prSet presAssocID="{48BFC8FC-04D1-45F2-8204-BD56CFDC7731}" presName="node" presStyleLbl="node1" presStyleIdx="2" presStyleCnt="8">
        <dgm:presLayoutVars>
          <dgm:bulletEnabled val="1"/>
        </dgm:presLayoutVars>
      </dgm:prSet>
      <dgm:spPr/>
    </dgm:pt>
    <dgm:pt modelId="{60FEE1B6-6E41-46E0-A026-44C32CC2ECA5}" type="pres">
      <dgm:prSet presAssocID="{35891504-F092-43F5-B117-86A067AB85C1}" presName="sibTrans" presStyleCnt="0"/>
      <dgm:spPr/>
    </dgm:pt>
    <dgm:pt modelId="{EB6CB57B-3782-419E-9F57-BD2B3721F08F}" type="pres">
      <dgm:prSet presAssocID="{1DBA9FA0-46D8-4CE7-BB73-DD3469E95F01}" presName="node" presStyleLbl="node1" presStyleIdx="3" presStyleCnt="8">
        <dgm:presLayoutVars>
          <dgm:bulletEnabled val="1"/>
        </dgm:presLayoutVars>
      </dgm:prSet>
      <dgm:spPr/>
    </dgm:pt>
    <dgm:pt modelId="{319FE811-D95D-4743-B785-353832179F3E}" type="pres">
      <dgm:prSet presAssocID="{3D12517B-2E7F-4595-9FBC-12EA561E7B47}" presName="sibTrans" presStyleCnt="0"/>
      <dgm:spPr/>
    </dgm:pt>
    <dgm:pt modelId="{9E5FAEF6-4D45-42F1-AF67-CFF519C1E5B9}" type="pres">
      <dgm:prSet presAssocID="{966C8C27-F3E7-4D31-89FA-854C72DB7B13}" presName="node" presStyleLbl="node1" presStyleIdx="4" presStyleCnt="8">
        <dgm:presLayoutVars>
          <dgm:bulletEnabled val="1"/>
        </dgm:presLayoutVars>
      </dgm:prSet>
      <dgm:spPr/>
    </dgm:pt>
    <dgm:pt modelId="{966DF9E5-A5C7-49E8-B1C2-0AE16D68E1A5}" type="pres">
      <dgm:prSet presAssocID="{350950D6-1DE0-4F43-8B5C-3B47BB5E94A6}" presName="sibTrans" presStyleCnt="0"/>
      <dgm:spPr/>
    </dgm:pt>
    <dgm:pt modelId="{17168940-A4F6-48BF-8167-77A5BE1A0576}" type="pres">
      <dgm:prSet presAssocID="{93930E92-F183-47A6-9A22-E53D60B29E16}" presName="node" presStyleLbl="node1" presStyleIdx="5" presStyleCnt="8">
        <dgm:presLayoutVars>
          <dgm:bulletEnabled val="1"/>
        </dgm:presLayoutVars>
      </dgm:prSet>
      <dgm:spPr/>
    </dgm:pt>
    <dgm:pt modelId="{A706521A-4369-42FA-8EE6-DA49C57CF908}" type="pres">
      <dgm:prSet presAssocID="{61218CE2-C1D5-4942-A006-877FEF1DEDA7}" presName="sibTrans" presStyleCnt="0"/>
      <dgm:spPr/>
    </dgm:pt>
    <dgm:pt modelId="{D71F58B5-D9A4-41C1-9CAC-534137FC18A7}" type="pres">
      <dgm:prSet presAssocID="{76F21957-0433-413E-A573-A48A3389DDB5}" presName="node" presStyleLbl="node1" presStyleIdx="6" presStyleCnt="8">
        <dgm:presLayoutVars>
          <dgm:bulletEnabled val="1"/>
        </dgm:presLayoutVars>
      </dgm:prSet>
      <dgm:spPr/>
    </dgm:pt>
    <dgm:pt modelId="{03232FE2-AB42-4E9F-AEA6-EB0E85134F7B}" type="pres">
      <dgm:prSet presAssocID="{8D24C533-FF88-4A3A-BB99-1FA39CA01E3D}" presName="sibTrans" presStyleCnt="0"/>
      <dgm:spPr/>
    </dgm:pt>
    <dgm:pt modelId="{47B2346A-2C1C-4CA6-B8B7-282EEF3C897A}" type="pres">
      <dgm:prSet presAssocID="{42309156-5A08-4C71-9FC7-AF2059A100FB}" presName="node" presStyleLbl="node1" presStyleIdx="7" presStyleCnt="8">
        <dgm:presLayoutVars>
          <dgm:bulletEnabled val="1"/>
        </dgm:presLayoutVars>
      </dgm:prSet>
      <dgm:spPr/>
    </dgm:pt>
  </dgm:ptLst>
  <dgm:cxnLst>
    <dgm:cxn modelId="{84587608-EDD7-438D-9EC5-FDD2033E17E9}" srcId="{039A2D25-1790-466F-8276-AA90573A58B3}" destId="{D3AF8DEC-8B51-4AD9-8552-924DDD3C7D41}" srcOrd="1" destOrd="0" parTransId="{8E554D71-8C38-401A-BF2C-3248B46571A0}" sibTransId="{27CDAB43-5A88-4A2E-9ED7-16A513308C5C}"/>
    <dgm:cxn modelId="{94E5F516-188C-43A1-A5BB-62AB5FF5E9A3}" type="presOf" srcId="{48BFC8FC-04D1-45F2-8204-BD56CFDC7731}" destId="{DAC965FA-F30A-401D-99A5-DC2279D2176D}" srcOrd="0" destOrd="0" presId="urn:microsoft.com/office/officeart/2005/8/layout/default"/>
    <dgm:cxn modelId="{9C345018-285D-48F9-B708-02571D9C87A0}" srcId="{039A2D25-1790-466F-8276-AA90573A58B3}" destId="{9176A9C2-1477-4157-B51D-0DB02104BAAD}" srcOrd="0" destOrd="0" parTransId="{0DD99D62-6246-4550-84DF-F4B69F705943}" sibTransId="{F4B26030-697C-4C19-AB4E-0671EC681A60}"/>
    <dgm:cxn modelId="{4F64C92B-CCEC-4F6C-9077-4A0DA0DDB2FA}" type="presOf" srcId="{039A2D25-1790-466F-8276-AA90573A58B3}" destId="{F2DCC2D6-9319-48BB-A33C-BD2E5AB14824}" srcOrd="0" destOrd="0" presId="urn:microsoft.com/office/officeart/2005/8/layout/default"/>
    <dgm:cxn modelId="{9FDFAA40-A616-4BCB-9FF1-16AD4881C831}" type="presOf" srcId="{966C8C27-F3E7-4D31-89FA-854C72DB7B13}" destId="{9E5FAEF6-4D45-42F1-AF67-CFF519C1E5B9}" srcOrd="0" destOrd="0" presId="urn:microsoft.com/office/officeart/2005/8/layout/default"/>
    <dgm:cxn modelId="{AAED145B-3922-4956-AA83-5A3C92CF177D}" srcId="{039A2D25-1790-466F-8276-AA90573A58B3}" destId="{76F21957-0433-413E-A573-A48A3389DDB5}" srcOrd="6" destOrd="0" parTransId="{DDD5C4E5-EC7E-42A9-95BD-C0CAB5B20A06}" sibTransId="{8D24C533-FF88-4A3A-BB99-1FA39CA01E3D}"/>
    <dgm:cxn modelId="{8CEA1660-3928-484C-8626-1B1C34D2657A}" type="presOf" srcId="{9176A9C2-1477-4157-B51D-0DB02104BAAD}" destId="{B15D83EF-B932-4432-BF4C-E7FB7728DCC3}" srcOrd="0" destOrd="0" presId="urn:microsoft.com/office/officeart/2005/8/layout/default"/>
    <dgm:cxn modelId="{61819250-4B5C-4869-BEBA-756A01E157D6}" srcId="{039A2D25-1790-466F-8276-AA90573A58B3}" destId="{42309156-5A08-4C71-9FC7-AF2059A100FB}" srcOrd="7" destOrd="0" parTransId="{771631CD-FCC1-4408-89BC-D3A56CA7D74E}" sibTransId="{4C6FDAF3-E472-4C2E-8907-2CBC86400424}"/>
    <dgm:cxn modelId="{5766F870-433E-4973-8AF3-BF7CA3BA251D}" type="presOf" srcId="{D3AF8DEC-8B51-4AD9-8552-924DDD3C7D41}" destId="{03692B23-8858-4E98-8427-9315FEB40F11}" srcOrd="0" destOrd="0" presId="urn:microsoft.com/office/officeart/2005/8/layout/default"/>
    <dgm:cxn modelId="{7DF1398A-6439-4D33-B895-BCF48E307EBC}" type="presOf" srcId="{76F21957-0433-413E-A573-A48A3389DDB5}" destId="{D71F58B5-D9A4-41C1-9CAC-534137FC18A7}" srcOrd="0" destOrd="0" presId="urn:microsoft.com/office/officeart/2005/8/layout/default"/>
    <dgm:cxn modelId="{A25A6B95-0B76-4414-9A36-7DA3283CD08C}" srcId="{039A2D25-1790-466F-8276-AA90573A58B3}" destId="{1DBA9FA0-46D8-4CE7-BB73-DD3469E95F01}" srcOrd="3" destOrd="0" parTransId="{E80CBE86-6457-4E5F-8287-0283ED45A5C2}" sibTransId="{3D12517B-2E7F-4595-9FBC-12EA561E7B47}"/>
    <dgm:cxn modelId="{56AA9B95-592A-4C7E-AF8F-BB68BF509F4D}" type="presOf" srcId="{42309156-5A08-4C71-9FC7-AF2059A100FB}" destId="{47B2346A-2C1C-4CA6-B8B7-282EEF3C897A}" srcOrd="0" destOrd="0" presId="urn:microsoft.com/office/officeart/2005/8/layout/default"/>
    <dgm:cxn modelId="{54AFF5BF-B725-48C4-AA9B-DFD64947B60B}" srcId="{039A2D25-1790-466F-8276-AA90573A58B3}" destId="{966C8C27-F3E7-4D31-89FA-854C72DB7B13}" srcOrd="4" destOrd="0" parTransId="{DE335315-DA65-443B-9FF8-F560D29A80B7}" sibTransId="{350950D6-1DE0-4F43-8B5C-3B47BB5E94A6}"/>
    <dgm:cxn modelId="{55BF13C7-F306-4A9C-B6EB-BE4F49C88E99}" type="presOf" srcId="{1DBA9FA0-46D8-4CE7-BB73-DD3469E95F01}" destId="{EB6CB57B-3782-419E-9F57-BD2B3721F08F}" srcOrd="0" destOrd="0" presId="urn:microsoft.com/office/officeart/2005/8/layout/default"/>
    <dgm:cxn modelId="{12D2D7CD-08DA-4BDA-9033-CAF5ECE3F5F0}" srcId="{039A2D25-1790-466F-8276-AA90573A58B3}" destId="{93930E92-F183-47A6-9A22-E53D60B29E16}" srcOrd="5" destOrd="0" parTransId="{EFDA7812-82AD-484A-B86E-987AB18719D0}" sibTransId="{61218CE2-C1D5-4942-A006-877FEF1DEDA7}"/>
    <dgm:cxn modelId="{FA3AF3D4-24B2-4E8D-93CA-0751234E6F20}" srcId="{039A2D25-1790-466F-8276-AA90573A58B3}" destId="{48BFC8FC-04D1-45F2-8204-BD56CFDC7731}" srcOrd="2" destOrd="0" parTransId="{22208F3B-286F-4DA3-B625-DC9CED8FFC51}" sibTransId="{35891504-F092-43F5-B117-86A067AB85C1}"/>
    <dgm:cxn modelId="{4B9203F1-9D4F-4E24-8639-8A1502477654}" type="presOf" srcId="{93930E92-F183-47A6-9A22-E53D60B29E16}" destId="{17168940-A4F6-48BF-8167-77A5BE1A0576}" srcOrd="0" destOrd="0" presId="urn:microsoft.com/office/officeart/2005/8/layout/default"/>
    <dgm:cxn modelId="{14169026-B048-4B88-8852-A161363B984E}" type="presParOf" srcId="{F2DCC2D6-9319-48BB-A33C-BD2E5AB14824}" destId="{B15D83EF-B932-4432-BF4C-E7FB7728DCC3}" srcOrd="0" destOrd="0" presId="urn:microsoft.com/office/officeart/2005/8/layout/default"/>
    <dgm:cxn modelId="{30CEFD1B-6D1C-490A-9E77-6342398BD5C7}" type="presParOf" srcId="{F2DCC2D6-9319-48BB-A33C-BD2E5AB14824}" destId="{12D9CF07-26DB-4C41-8A21-D1D471619699}" srcOrd="1" destOrd="0" presId="urn:microsoft.com/office/officeart/2005/8/layout/default"/>
    <dgm:cxn modelId="{1771589E-9DD0-4A50-AFC9-65526D2B7AB8}" type="presParOf" srcId="{F2DCC2D6-9319-48BB-A33C-BD2E5AB14824}" destId="{03692B23-8858-4E98-8427-9315FEB40F11}" srcOrd="2" destOrd="0" presId="urn:microsoft.com/office/officeart/2005/8/layout/default"/>
    <dgm:cxn modelId="{ADC5152F-CABE-412B-B21B-D03777208531}" type="presParOf" srcId="{F2DCC2D6-9319-48BB-A33C-BD2E5AB14824}" destId="{91EB76EB-6EE3-4093-853A-F26CC8CBFD6B}" srcOrd="3" destOrd="0" presId="urn:microsoft.com/office/officeart/2005/8/layout/default"/>
    <dgm:cxn modelId="{E788B23F-D9A6-4B30-A65F-6228FBFC8958}" type="presParOf" srcId="{F2DCC2D6-9319-48BB-A33C-BD2E5AB14824}" destId="{DAC965FA-F30A-401D-99A5-DC2279D2176D}" srcOrd="4" destOrd="0" presId="urn:microsoft.com/office/officeart/2005/8/layout/default"/>
    <dgm:cxn modelId="{033D29AC-B8FD-48EE-A215-DD37A4A7003C}" type="presParOf" srcId="{F2DCC2D6-9319-48BB-A33C-BD2E5AB14824}" destId="{60FEE1B6-6E41-46E0-A026-44C32CC2ECA5}" srcOrd="5" destOrd="0" presId="urn:microsoft.com/office/officeart/2005/8/layout/default"/>
    <dgm:cxn modelId="{EFF2F113-19A0-4013-A7A4-60EB02C69D69}" type="presParOf" srcId="{F2DCC2D6-9319-48BB-A33C-BD2E5AB14824}" destId="{EB6CB57B-3782-419E-9F57-BD2B3721F08F}" srcOrd="6" destOrd="0" presId="urn:microsoft.com/office/officeart/2005/8/layout/default"/>
    <dgm:cxn modelId="{0F1E04C9-87CA-4EDF-9553-12090BF26602}" type="presParOf" srcId="{F2DCC2D6-9319-48BB-A33C-BD2E5AB14824}" destId="{319FE811-D95D-4743-B785-353832179F3E}" srcOrd="7" destOrd="0" presId="urn:microsoft.com/office/officeart/2005/8/layout/default"/>
    <dgm:cxn modelId="{CC514959-7701-4943-A66B-D3A6B79762BA}" type="presParOf" srcId="{F2DCC2D6-9319-48BB-A33C-BD2E5AB14824}" destId="{9E5FAEF6-4D45-42F1-AF67-CFF519C1E5B9}" srcOrd="8" destOrd="0" presId="urn:microsoft.com/office/officeart/2005/8/layout/default"/>
    <dgm:cxn modelId="{DE14D5D1-8FDB-4093-A731-556B5EAAED4F}" type="presParOf" srcId="{F2DCC2D6-9319-48BB-A33C-BD2E5AB14824}" destId="{966DF9E5-A5C7-49E8-B1C2-0AE16D68E1A5}" srcOrd="9" destOrd="0" presId="urn:microsoft.com/office/officeart/2005/8/layout/default"/>
    <dgm:cxn modelId="{E768169A-EEFE-44D9-B34D-FD567F4896A6}" type="presParOf" srcId="{F2DCC2D6-9319-48BB-A33C-BD2E5AB14824}" destId="{17168940-A4F6-48BF-8167-77A5BE1A0576}" srcOrd="10" destOrd="0" presId="urn:microsoft.com/office/officeart/2005/8/layout/default"/>
    <dgm:cxn modelId="{3EB75F4B-6FB0-4B9C-9235-4C7E0D6A7165}" type="presParOf" srcId="{F2DCC2D6-9319-48BB-A33C-BD2E5AB14824}" destId="{A706521A-4369-42FA-8EE6-DA49C57CF908}" srcOrd="11" destOrd="0" presId="urn:microsoft.com/office/officeart/2005/8/layout/default"/>
    <dgm:cxn modelId="{AD6BAE3D-5510-44F8-9731-695245AEB23C}" type="presParOf" srcId="{F2DCC2D6-9319-48BB-A33C-BD2E5AB14824}" destId="{D71F58B5-D9A4-41C1-9CAC-534137FC18A7}" srcOrd="12" destOrd="0" presId="urn:microsoft.com/office/officeart/2005/8/layout/default"/>
    <dgm:cxn modelId="{DECF5D0D-5668-439D-B5C9-4833CD801C2E}" type="presParOf" srcId="{F2DCC2D6-9319-48BB-A33C-BD2E5AB14824}" destId="{03232FE2-AB42-4E9F-AEA6-EB0E85134F7B}" srcOrd="13" destOrd="0" presId="urn:microsoft.com/office/officeart/2005/8/layout/default"/>
    <dgm:cxn modelId="{ECD813D4-8D25-463A-846A-4FA149F48077}" type="presParOf" srcId="{F2DCC2D6-9319-48BB-A33C-BD2E5AB14824}" destId="{47B2346A-2C1C-4CA6-B8B7-282EEF3C897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3F0FB3-3D76-4CB0-B16A-1345F1D65A9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729B79A-6F66-429A-94BC-63794961C495}">
      <dgm:prSet/>
      <dgm:spPr/>
      <dgm:t>
        <a:bodyPr/>
        <a:lstStyle/>
        <a:p>
          <a:r>
            <a:rPr lang="en-US" dirty="0"/>
            <a:t>Socket Programming</a:t>
          </a:r>
        </a:p>
      </dgm:t>
    </dgm:pt>
    <dgm:pt modelId="{3310E71C-6B8E-42F7-A3B8-97267EC189DC}" type="parTrans" cxnId="{2BBA3271-6BDC-43FB-B6D2-3F2AC4A3720B}">
      <dgm:prSet/>
      <dgm:spPr/>
      <dgm:t>
        <a:bodyPr/>
        <a:lstStyle/>
        <a:p>
          <a:endParaRPr lang="en-US"/>
        </a:p>
      </dgm:t>
    </dgm:pt>
    <dgm:pt modelId="{F169D878-C798-4520-B435-6CDDA0909A43}" type="sibTrans" cxnId="{2BBA3271-6BDC-43FB-B6D2-3F2AC4A3720B}">
      <dgm:prSet/>
      <dgm:spPr/>
      <dgm:t>
        <a:bodyPr/>
        <a:lstStyle/>
        <a:p>
          <a:endParaRPr lang="en-US"/>
        </a:p>
      </dgm:t>
    </dgm:pt>
    <dgm:pt modelId="{49DD82E2-B741-4846-A1AA-25C56E1D1D0A}">
      <dgm:prSet/>
      <dgm:spPr/>
      <dgm:t>
        <a:bodyPr/>
        <a:lstStyle/>
        <a:p>
          <a:r>
            <a:rPr lang="en-US" dirty="0"/>
            <a:t>Multithreading (</a:t>
          </a:r>
          <a:r>
            <a:rPr lang="en-US" dirty="0" err="1"/>
            <a:t>pthread</a:t>
          </a:r>
          <a:r>
            <a:rPr lang="en-US" dirty="0"/>
            <a:t> library) in C</a:t>
          </a:r>
        </a:p>
      </dgm:t>
    </dgm:pt>
    <dgm:pt modelId="{41DFEA7D-3B07-4B5B-93EC-BE34D55DA8EA}" type="parTrans" cxnId="{3F1E124D-A157-4DBC-956C-33EF3F63164C}">
      <dgm:prSet/>
      <dgm:spPr/>
      <dgm:t>
        <a:bodyPr/>
        <a:lstStyle/>
        <a:p>
          <a:endParaRPr lang="en-US"/>
        </a:p>
      </dgm:t>
    </dgm:pt>
    <dgm:pt modelId="{1525053A-2674-4FC6-A207-CB27E17CCD4B}" type="sibTrans" cxnId="{3F1E124D-A157-4DBC-956C-33EF3F63164C}">
      <dgm:prSet/>
      <dgm:spPr/>
      <dgm:t>
        <a:bodyPr/>
        <a:lstStyle/>
        <a:p>
          <a:endParaRPr lang="en-US"/>
        </a:p>
      </dgm:t>
    </dgm:pt>
    <dgm:pt modelId="{CA5C7082-2B52-4548-AC99-59AFFB50333B}">
      <dgm:prSet/>
      <dgm:spPr/>
      <dgm:t>
        <a:bodyPr/>
        <a:lstStyle/>
        <a:p>
          <a:r>
            <a:rPr lang="en-US"/>
            <a:t>Caching Layer</a:t>
          </a:r>
        </a:p>
      </dgm:t>
    </dgm:pt>
    <dgm:pt modelId="{7F0F964C-DE38-4454-B029-6E014F4A38D3}" type="parTrans" cxnId="{0D4B63ED-9752-4471-8E1C-ADEA75501826}">
      <dgm:prSet/>
      <dgm:spPr/>
      <dgm:t>
        <a:bodyPr/>
        <a:lstStyle/>
        <a:p>
          <a:endParaRPr lang="en-US"/>
        </a:p>
      </dgm:t>
    </dgm:pt>
    <dgm:pt modelId="{076A334B-6978-4C0E-A42C-332105319F14}" type="sibTrans" cxnId="{0D4B63ED-9752-4471-8E1C-ADEA75501826}">
      <dgm:prSet/>
      <dgm:spPr/>
      <dgm:t>
        <a:bodyPr/>
        <a:lstStyle/>
        <a:p>
          <a:endParaRPr lang="en-US"/>
        </a:p>
      </dgm:t>
    </dgm:pt>
    <dgm:pt modelId="{5DDD45FC-807A-4967-9C50-068E829784F0}">
      <dgm:prSet/>
      <dgm:spPr/>
      <dgm:t>
        <a:bodyPr/>
        <a:lstStyle/>
        <a:p>
          <a:r>
            <a:rPr lang="en-US" dirty="0"/>
            <a:t>HTTP Methods (GET, POST, PUT, DELETE)</a:t>
          </a:r>
        </a:p>
      </dgm:t>
    </dgm:pt>
    <dgm:pt modelId="{B1A81E2D-DC5F-4C30-9D23-DB34D08793D1}" type="parTrans" cxnId="{EA05B4B5-F7A4-457D-89C5-A0FBA2BDDB2F}">
      <dgm:prSet/>
      <dgm:spPr/>
      <dgm:t>
        <a:bodyPr/>
        <a:lstStyle/>
        <a:p>
          <a:endParaRPr lang="en-US"/>
        </a:p>
      </dgm:t>
    </dgm:pt>
    <dgm:pt modelId="{F6311100-F9CA-4C96-96C5-8548D2580E61}" type="sibTrans" cxnId="{EA05B4B5-F7A4-457D-89C5-A0FBA2BDDB2F}">
      <dgm:prSet/>
      <dgm:spPr/>
      <dgm:t>
        <a:bodyPr/>
        <a:lstStyle/>
        <a:p>
          <a:endParaRPr lang="en-US"/>
        </a:p>
      </dgm:t>
    </dgm:pt>
    <dgm:pt modelId="{B9749982-59C7-4327-A9A8-939314A2A554}" type="pres">
      <dgm:prSet presAssocID="{D93F0FB3-3D76-4CB0-B16A-1345F1D65A9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90F8CEB-0D1A-488A-A244-517B00FAABD9}" type="pres">
      <dgm:prSet presAssocID="{7729B79A-6F66-429A-94BC-63794961C495}" presName="hierRoot1" presStyleCnt="0"/>
      <dgm:spPr/>
    </dgm:pt>
    <dgm:pt modelId="{3494C121-0FDC-444E-B92B-FF3A0293EB57}" type="pres">
      <dgm:prSet presAssocID="{7729B79A-6F66-429A-94BC-63794961C495}" presName="composite" presStyleCnt="0"/>
      <dgm:spPr/>
    </dgm:pt>
    <dgm:pt modelId="{92948145-EE8A-413F-9F6C-D508C9BF6FB2}" type="pres">
      <dgm:prSet presAssocID="{7729B79A-6F66-429A-94BC-63794961C495}" presName="background" presStyleLbl="node0" presStyleIdx="0" presStyleCnt="4"/>
      <dgm:spPr/>
    </dgm:pt>
    <dgm:pt modelId="{0AA5CD36-E1DF-4F23-89A6-B3FD93523949}" type="pres">
      <dgm:prSet presAssocID="{7729B79A-6F66-429A-94BC-63794961C495}" presName="text" presStyleLbl="fgAcc0" presStyleIdx="0" presStyleCnt="4">
        <dgm:presLayoutVars>
          <dgm:chPref val="3"/>
        </dgm:presLayoutVars>
      </dgm:prSet>
      <dgm:spPr/>
    </dgm:pt>
    <dgm:pt modelId="{3B80C932-9FF6-4B88-B859-EA8A4F18D9B4}" type="pres">
      <dgm:prSet presAssocID="{7729B79A-6F66-429A-94BC-63794961C495}" presName="hierChild2" presStyleCnt="0"/>
      <dgm:spPr/>
    </dgm:pt>
    <dgm:pt modelId="{6D72B6FE-30E7-4C62-9A9B-9CE3CA774620}" type="pres">
      <dgm:prSet presAssocID="{49DD82E2-B741-4846-A1AA-25C56E1D1D0A}" presName="hierRoot1" presStyleCnt="0"/>
      <dgm:spPr/>
    </dgm:pt>
    <dgm:pt modelId="{9630505B-6108-429F-AB80-9D41135F6D9C}" type="pres">
      <dgm:prSet presAssocID="{49DD82E2-B741-4846-A1AA-25C56E1D1D0A}" presName="composite" presStyleCnt="0"/>
      <dgm:spPr/>
    </dgm:pt>
    <dgm:pt modelId="{55A88C02-B5C2-4BA7-B0BE-B3B1AC071BD0}" type="pres">
      <dgm:prSet presAssocID="{49DD82E2-B741-4846-A1AA-25C56E1D1D0A}" presName="background" presStyleLbl="node0" presStyleIdx="1" presStyleCnt="4"/>
      <dgm:spPr/>
    </dgm:pt>
    <dgm:pt modelId="{9BE9135B-477F-4CA4-BCC4-9B8A6752ED1E}" type="pres">
      <dgm:prSet presAssocID="{49DD82E2-B741-4846-A1AA-25C56E1D1D0A}" presName="text" presStyleLbl="fgAcc0" presStyleIdx="1" presStyleCnt="4">
        <dgm:presLayoutVars>
          <dgm:chPref val="3"/>
        </dgm:presLayoutVars>
      </dgm:prSet>
      <dgm:spPr/>
    </dgm:pt>
    <dgm:pt modelId="{31B1E253-C099-4289-A087-5BD4E79BCBBA}" type="pres">
      <dgm:prSet presAssocID="{49DD82E2-B741-4846-A1AA-25C56E1D1D0A}" presName="hierChild2" presStyleCnt="0"/>
      <dgm:spPr/>
    </dgm:pt>
    <dgm:pt modelId="{A0EAAF13-1520-4495-9447-489E0324821C}" type="pres">
      <dgm:prSet presAssocID="{CA5C7082-2B52-4548-AC99-59AFFB50333B}" presName="hierRoot1" presStyleCnt="0"/>
      <dgm:spPr/>
    </dgm:pt>
    <dgm:pt modelId="{256DE32D-0061-47E3-AB73-486C41AB9D98}" type="pres">
      <dgm:prSet presAssocID="{CA5C7082-2B52-4548-AC99-59AFFB50333B}" presName="composite" presStyleCnt="0"/>
      <dgm:spPr/>
    </dgm:pt>
    <dgm:pt modelId="{EAEE33FE-28BF-45FE-A55E-9990FEF6D98E}" type="pres">
      <dgm:prSet presAssocID="{CA5C7082-2B52-4548-AC99-59AFFB50333B}" presName="background" presStyleLbl="node0" presStyleIdx="2" presStyleCnt="4"/>
      <dgm:spPr/>
    </dgm:pt>
    <dgm:pt modelId="{AE1CA553-F6A5-43F7-A042-280CA1F56D8E}" type="pres">
      <dgm:prSet presAssocID="{CA5C7082-2B52-4548-AC99-59AFFB50333B}" presName="text" presStyleLbl="fgAcc0" presStyleIdx="2" presStyleCnt="4">
        <dgm:presLayoutVars>
          <dgm:chPref val="3"/>
        </dgm:presLayoutVars>
      </dgm:prSet>
      <dgm:spPr/>
    </dgm:pt>
    <dgm:pt modelId="{D34DA08F-0BAD-4CBC-9602-52C5AAECD388}" type="pres">
      <dgm:prSet presAssocID="{CA5C7082-2B52-4548-AC99-59AFFB50333B}" presName="hierChild2" presStyleCnt="0"/>
      <dgm:spPr/>
    </dgm:pt>
    <dgm:pt modelId="{EB33E398-B170-4F40-A323-2F1697FCD7A0}" type="pres">
      <dgm:prSet presAssocID="{5DDD45FC-807A-4967-9C50-068E829784F0}" presName="hierRoot1" presStyleCnt="0"/>
      <dgm:spPr/>
    </dgm:pt>
    <dgm:pt modelId="{EABAA7DF-B6D2-4CEA-9579-2FF13CD7D2AA}" type="pres">
      <dgm:prSet presAssocID="{5DDD45FC-807A-4967-9C50-068E829784F0}" presName="composite" presStyleCnt="0"/>
      <dgm:spPr/>
    </dgm:pt>
    <dgm:pt modelId="{2698142E-BA99-46F6-A7EB-B464C01B1863}" type="pres">
      <dgm:prSet presAssocID="{5DDD45FC-807A-4967-9C50-068E829784F0}" presName="background" presStyleLbl="node0" presStyleIdx="3" presStyleCnt="4"/>
      <dgm:spPr/>
    </dgm:pt>
    <dgm:pt modelId="{D5D97ACC-6FEB-44EE-A0BA-E16FFAF4E764}" type="pres">
      <dgm:prSet presAssocID="{5DDD45FC-807A-4967-9C50-068E829784F0}" presName="text" presStyleLbl="fgAcc0" presStyleIdx="3" presStyleCnt="4">
        <dgm:presLayoutVars>
          <dgm:chPref val="3"/>
        </dgm:presLayoutVars>
      </dgm:prSet>
      <dgm:spPr/>
    </dgm:pt>
    <dgm:pt modelId="{A4259A41-5229-4C2E-B54F-37B9E78EC884}" type="pres">
      <dgm:prSet presAssocID="{5DDD45FC-807A-4967-9C50-068E829784F0}" presName="hierChild2" presStyleCnt="0"/>
      <dgm:spPr/>
    </dgm:pt>
  </dgm:ptLst>
  <dgm:cxnLst>
    <dgm:cxn modelId="{35386E0A-A8A5-43F1-A9E5-3C3FC14A03F7}" type="presOf" srcId="{5DDD45FC-807A-4967-9C50-068E829784F0}" destId="{D5D97ACC-6FEB-44EE-A0BA-E16FFAF4E764}" srcOrd="0" destOrd="0" presId="urn:microsoft.com/office/officeart/2005/8/layout/hierarchy1"/>
    <dgm:cxn modelId="{F0836F40-0A9F-426D-A522-40A4DA4A1922}" type="presOf" srcId="{CA5C7082-2B52-4548-AC99-59AFFB50333B}" destId="{AE1CA553-F6A5-43F7-A042-280CA1F56D8E}" srcOrd="0" destOrd="0" presId="urn:microsoft.com/office/officeart/2005/8/layout/hierarchy1"/>
    <dgm:cxn modelId="{3F1E124D-A157-4DBC-956C-33EF3F63164C}" srcId="{D93F0FB3-3D76-4CB0-B16A-1345F1D65A99}" destId="{49DD82E2-B741-4846-A1AA-25C56E1D1D0A}" srcOrd="1" destOrd="0" parTransId="{41DFEA7D-3B07-4B5B-93EC-BE34D55DA8EA}" sibTransId="{1525053A-2674-4FC6-A207-CB27E17CCD4B}"/>
    <dgm:cxn modelId="{2BBA3271-6BDC-43FB-B6D2-3F2AC4A3720B}" srcId="{D93F0FB3-3D76-4CB0-B16A-1345F1D65A99}" destId="{7729B79A-6F66-429A-94BC-63794961C495}" srcOrd="0" destOrd="0" parTransId="{3310E71C-6B8E-42F7-A3B8-97267EC189DC}" sibTransId="{F169D878-C798-4520-B435-6CDDA0909A43}"/>
    <dgm:cxn modelId="{20A89584-0262-48F6-89AD-C10EF9D62772}" type="presOf" srcId="{7729B79A-6F66-429A-94BC-63794961C495}" destId="{0AA5CD36-E1DF-4F23-89A6-B3FD93523949}" srcOrd="0" destOrd="0" presId="urn:microsoft.com/office/officeart/2005/8/layout/hierarchy1"/>
    <dgm:cxn modelId="{FA830690-C0C6-4754-89AE-887DE3E72857}" type="presOf" srcId="{D93F0FB3-3D76-4CB0-B16A-1345F1D65A99}" destId="{B9749982-59C7-4327-A9A8-939314A2A554}" srcOrd="0" destOrd="0" presId="urn:microsoft.com/office/officeart/2005/8/layout/hierarchy1"/>
    <dgm:cxn modelId="{54A46F94-B82C-4BCD-AAA6-5D0F4150E2D5}" type="presOf" srcId="{49DD82E2-B741-4846-A1AA-25C56E1D1D0A}" destId="{9BE9135B-477F-4CA4-BCC4-9B8A6752ED1E}" srcOrd="0" destOrd="0" presId="urn:microsoft.com/office/officeart/2005/8/layout/hierarchy1"/>
    <dgm:cxn modelId="{EA05B4B5-F7A4-457D-89C5-A0FBA2BDDB2F}" srcId="{D93F0FB3-3D76-4CB0-B16A-1345F1D65A99}" destId="{5DDD45FC-807A-4967-9C50-068E829784F0}" srcOrd="3" destOrd="0" parTransId="{B1A81E2D-DC5F-4C30-9D23-DB34D08793D1}" sibTransId="{F6311100-F9CA-4C96-96C5-8548D2580E61}"/>
    <dgm:cxn modelId="{0D4B63ED-9752-4471-8E1C-ADEA75501826}" srcId="{D93F0FB3-3D76-4CB0-B16A-1345F1D65A99}" destId="{CA5C7082-2B52-4548-AC99-59AFFB50333B}" srcOrd="2" destOrd="0" parTransId="{7F0F964C-DE38-4454-B029-6E014F4A38D3}" sibTransId="{076A334B-6978-4C0E-A42C-332105319F14}"/>
    <dgm:cxn modelId="{89F03CC8-6BAB-44A4-893D-EAAB22B26EF4}" type="presParOf" srcId="{B9749982-59C7-4327-A9A8-939314A2A554}" destId="{090F8CEB-0D1A-488A-A244-517B00FAABD9}" srcOrd="0" destOrd="0" presId="urn:microsoft.com/office/officeart/2005/8/layout/hierarchy1"/>
    <dgm:cxn modelId="{839AEA95-A0AC-42DB-A93C-7F96E2783FDA}" type="presParOf" srcId="{090F8CEB-0D1A-488A-A244-517B00FAABD9}" destId="{3494C121-0FDC-444E-B92B-FF3A0293EB57}" srcOrd="0" destOrd="0" presId="urn:microsoft.com/office/officeart/2005/8/layout/hierarchy1"/>
    <dgm:cxn modelId="{E74D9799-3CB0-43B9-AF8A-09E086610971}" type="presParOf" srcId="{3494C121-0FDC-444E-B92B-FF3A0293EB57}" destId="{92948145-EE8A-413F-9F6C-D508C9BF6FB2}" srcOrd="0" destOrd="0" presId="urn:microsoft.com/office/officeart/2005/8/layout/hierarchy1"/>
    <dgm:cxn modelId="{55FB5E6A-359A-4FE9-B94A-35606F98070E}" type="presParOf" srcId="{3494C121-0FDC-444E-B92B-FF3A0293EB57}" destId="{0AA5CD36-E1DF-4F23-89A6-B3FD93523949}" srcOrd="1" destOrd="0" presId="urn:microsoft.com/office/officeart/2005/8/layout/hierarchy1"/>
    <dgm:cxn modelId="{A96E6CDD-6A49-4FA1-80ED-A54EDC6E8ACC}" type="presParOf" srcId="{090F8CEB-0D1A-488A-A244-517B00FAABD9}" destId="{3B80C932-9FF6-4B88-B859-EA8A4F18D9B4}" srcOrd="1" destOrd="0" presId="urn:microsoft.com/office/officeart/2005/8/layout/hierarchy1"/>
    <dgm:cxn modelId="{222FAFE0-33AC-40E2-BFD1-0BCB858FB44E}" type="presParOf" srcId="{B9749982-59C7-4327-A9A8-939314A2A554}" destId="{6D72B6FE-30E7-4C62-9A9B-9CE3CA774620}" srcOrd="1" destOrd="0" presId="urn:microsoft.com/office/officeart/2005/8/layout/hierarchy1"/>
    <dgm:cxn modelId="{C82EBEA8-969E-4FCE-9697-5F83594DAF96}" type="presParOf" srcId="{6D72B6FE-30E7-4C62-9A9B-9CE3CA774620}" destId="{9630505B-6108-429F-AB80-9D41135F6D9C}" srcOrd="0" destOrd="0" presId="urn:microsoft.com/office/officeart/2005/8/layout/hierarchy1"/>
    <dgm:cxn modelId="{A56D28F3-2EB2-4D8B-954A-43736DF0805F}" type="presParOf" srcId="{9630505B-6108-429F-AB80-9D41135F6D9C}" destId="{55A88C02-B5C2-4BA7-B0BE-B3B1AC071BD0}" srcOrd="0" destOrd="0" presId="urn:microsoft.com/office/officeart/2005/8/layout/hierarchy1"/>
    <dgm:cxn modelId="{8BD56B13-B6EB-4E62-B60D-1B8C0EE27152}" type="presParOf" srcId="{9630505B-6108-429F-AB80-9D41135F6D9C}" destId="{9BE9135B-477F-4CA4-BCC4-9B8A6752ED1E}" srcOrd="1" destOrd="0" presId="urn:microsoft.com/office/officeart/2005/8/layout/hierarchy1"/>
    <dgm:cxn modelId="{FA45D7AF-48BB-4656-9779-AFDAC3E3DAF4}" type="presParOf" srcId="{6D72B6FE-30E7-4C62-9A9B-9CE3CA774620}" destId="{31B1E253-C099-4289-A087-5BD4E79BCBBA}" srcOrd="1" destOrd="0" presId="urn:microsoft.com/office/officeart/2005/8/layout/hierarchy1"/>
    <dgm:cxn modelId="{789B01F7-35B0-4E7B-87D8-B937E4844364}" type="presParOf" srcId="{B9749982-59C7-4327-A9A8-939314A2A554}" destId="{A0EAAF13-1520-4495-9447-489E0324821C}" srcOrd="2" destOrd="0" presId="urn:microsoft.com/office/officeart/2005/8/layout/hierarchy1"/>
    <dgm:cxn modelId="{4B30D063-F90B-4896-B79E-D2BB96884B55}" type="presParOf" srcId="{A0EAAF13-1520-4495-9447-489E0324821C}" destId="{256DE32D-0061-47E3-AB73-486C41AB9D98}" srcOrd="0" destOrd="0" presId="urn:microsoft.com/office/officeart/2005/8/layout/hierarchy1"/>
    <dgm:cxn modelId="{72007101-1098-4FF6-AB45-4584BBDCBC41}" type="presParOf" srcId="{256DE32D-0061-47E3-AB73-486C41AB9D98}" destId="{EAEE33FE-28BF-45FE-A55E-9990FEF6D98E}" srcOrd="0" destOrd="0" presId="urn:microsoft.com/office/officeart/2005/8/layout/hierarchy1"/>
    <dgm:cxn modelId="{F552C0A4-BE3A-4433-AD2B-5775187A683A}" type="presParOf" srcId="{256DE32D-0061-47E3-AB73-486C41AB9D98}" destId="{AE1CA553-F6A5-43F7-A042-280CA1F56D8E}" srcOrd="1" destOrd="0" presId="urn:microsoft.com/office/officeart/2005/8/layout/hierarchy1"/>
    <dgm:cxn modelId="{E98E41CB-A46F-42AC-B325-0152D692420E}" type="presParOf" srcId="{A0EAAF13-1520-4495-9447-489E0324821C}" destId="{D34DA08F-0BAD-4CBC-9602-52C5AAECD388}" srcOrd="1" destOrd="0" presId="urn:microsoft.com/office/officeart/2005/8/layout/hierarchy1"/>
    <dgm:cxn modelId="{FDF3B232-EC3A-4342-B230-D827CE854075}" type="presParOf" srcId="{B9749982-59C7-4327-A9A8-939314A2A554}" destId="{EB33E398-B170-4F40-A323-2F1697FCD7A0}" srcOrd="3" destOrd="0" presId="urn:microsoft.com/office/officeart/2005/8/layout/hierarchy1"/>
    <dgm:cxn modelId="{A5788648-2E28-4B8B-A10A-F36BBEE71B77}" type="presParOf" srcId="{EB33E398-B170-4F40-A323-2F1697FCD7A0}" destId="{EABAA7DF-B6D2-4CEA-9579-2FF13CD7D2AA}" srcOrd="0" destOrd="0" presId="urn:microsoft.com/office/officeart/2005/8/layout/hierarchy1"/>
    <dgm:cxn modelId="{9B56B33B-D106-40E0-834F-EBC161DFF7D6}" type="presParOf" srcId="{EABAA7DF-B6D2-4CEA-9579-2FF13CD7D2AA}" destId="{2698142E-BA99-46F6-A7EB-B464C01B1863}" srcOrd="0" destOrd="0" presId="urn:microsoft.com/office/officeart/2005/8/layout/hierarchy1"/>
    <dgm:cxn modelId="{183C3102-25B9-4E73-82B5-02686E747A2F}" type="presParOf" srcId="{EABAA7DF-B6D2-4CEA-9579-2FF13CD7D2AA}" destId="{D5D97ACC-6FEB-44EE-A0BA-E16FFAF4E764}" srcOrd="1" destOrd="0" presId="urn:microsoft.com/office/officeart/2005/8/layout/hierarchy1"/>
    <dgm:cxn modelId="{E07C0778-276D-4A70-A168-22904BDCCA1F}" type="presParOf" srcId="{EB33E398-B170-4F40-A323-2F1697FCD7A0}" destId="{A4259A41-5229-4C2E-B54F-37B9E78EC88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6CCF15-8BE1-41B1-81F2-6FA32DE9385D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327B84-2369-4120-9FBB-DB5536E1D8C7}">
      <dgm:prSet/>
      <dgm:spPr/>
      <dgm:t>
        <a:bodyPr/>
        <a:lstStyle/>
        <a:p>
          <a:r>
            <a:rPr lang="en-US" b="0" i="0" baseline="0"/>
            <a:t>handle_get → Serves files/resources (HTML, images, etc.)</a:t>
          </a:r>
          <a:endParaRPr lang="en-US"/>
        </a:p>
      </dgm:t>
    </dgm:pt>
    <dgm:pt modelId="{AA4495E3-07D3-4638-80E4-D33400D627AF}" type="parTrans" cxnId="{4F743EC5-263B-4E02-A54C-866199C59354}">
      <dgm:prSet/>
      <dgm:spPr/>
      <dgm:t>
        <a:bodyPr/>
        <a:lstStyle/>
        <a:p>
          <a:endParaRPr lang="en-US"/>
        </a:p>
      </dgm:t>
    </dgm:pt>
    <dgm:pt modelId="{2F35239F-C9D6-468C-AE54-9474A462895F}" type="sibTrans" cxnId="{4F743EC5-263B-4E02-A54C-866199C59354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5467F31D-F5F1-4633-AFE3-E1A498734E9A}">
      <dgm:prSet/>
      <dgm:spPr/>
      <dgm:t>
        <a:bodyPr/>
        <a:lstStyle/>
        <a:p>
          <a:r>
            <a:rPr lang="en-US" b="0" i="0" baseline="0"/>
            <a:t>handle_post → Handles data submission (e.g., form data).</a:t>
          </a:r>
          <a:endParaRPr lang="en-US"/>
        </a:p>
      </dgm:t>
    </dgm:pt>
    <dgm:pt modelId="{EB372FD9-C159-48CA-9129-9659D2E3A0B7}" type="parTrans" cxnId="{8A7F196B-242F-4288-B38D-A59B213F4F5A}">
      <dgm:prSet/>
      <dgm:spPr/>
      <dgm:t>
        <a:bodyPr/>
        <a:lstStyle/>
        <a:p>
          <a:endParaRPr lang="en-US"/>
        </a:p>
      </dgm:t>
    </dgm:pt>
    <dgm:pt modelId="{168900EE-94DC-4A4A-BA59-751C0016DC6C}" type="sibTrans" cxnId="{8A7F196B-242F-4288-B38D-A59B213F4F5A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805A9F1D-BB78-4606-83CB-DEDC979C9AA3}">
      <dgm:prSet/>
      <dgm:spPr/>
      <dgm:t>
        <a:bodyPr/>
        <a:lstStyle/>
        <a:p>
          <a:r>
            <a:rPr lang="en-US" b="0" i="0" baseline="0"/>
            <a:t>handle_put → Creates or updates resources (like uploading a file or updating content).</a:t>
          </a:r>
          <a:endParaRPr lang="en-US"/>
        </a:p>
      </dgm:t>
    </dgm:pt>
    <dgm:pt modelId="{5A617390-C76E-4A52-A7BF-79C2F735A59D}" type="parTrans" cxnId="{30D03114-5E5D-488A-8B0C-609B1DE76A4C}">
      <dgm:prSet/>
      <dgm:spPr/>
      <dgm:t>
        <a:bodyPr/>
        <a:lstStyle/>
        <a:p>
          <a:endParaRPr lang="en-US"/>
        </a:p>
      </dgm:t>
    </dgm:pt>
    <dgm:pt modelId="{9B55E435-AE0E-441F-B3DA-B08C0C776FC6}" type="sibTrans" cxnId="{30D03114-5E5D-488A-8B0C-609B1DE76A4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A3FC9F39-39C2-491E-BB74-888D8F31FDF2}">
      <dgm:prSet/>
      <dgm:spPr/>
      <dgm:t>
        <a:bodyPr/>
        <a:lstStyle/>
        <a:p>
          <a:r>
            <a:rPr lang="en-US" b="0" i="0" baseline="0"/>
            <a:t>handle_find → Can be a </a:t>
          </a:r>
          <a:r>
            <a:rPr lang="en-US" b="1" i="0" baseline="0"/>
            <a:t>custom API</a:t>
          </a:r>
          <a:r>
            <a:rPr lang="en-US" b="0" i="0" baseline="0"/>
            <a:t> (search inside files or directories).</a:t>
          </a:r>
          <a:endParaRPr lang="en-US"/>
        </a:p>
      </dgm:t>
    </dgm:pt>
    <dgm:pt modelId="{1B355EF3-50EB-4854-B806-3DC5B9DF15F4}" type="parTrans" cxnId="{DB8BCBF6-4181-4FA1-B731-F92D9C3CE6F5}">
      <dgm:prSet/>
      <dgm:spPr/>
      <dgm:t>
        <a:bodyPr/>
        <a:lstStyle/>
        <a:p>
          <a:endParaRPr lang="en-US"/>
        </a:p>
      </dgm:t>
    </dgm:pt>
    <dgm:pt modelId="{6E09A504-F024-4683-8ADE-3453CA6E0D9F}" type="sibTrans" cxnId="{DB8BCBF6-4181-4FA1-B731-F92D9C3CE6F5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02856DE3-1AF5-4CEE-BEB1-5D3E8E3C2CE9}">
      <dgm:prSet/>
      <dgm:spPr/>
      <dgm:t>
        <a:bodyPr/>
        <a:lstStyle/>
        <a:p>
          <a:r>
            <a:rPr lang="en-US" b="0" i="0" baseline="0"/>
            <a:t>handle_file_upload → Allows users to upload files to server storage.</a:t>
          </a:r>
          <a:endParaRPr lang="en-US"/>
        </a:p>
      </dgm:t>
    </dgm:pt>
    <dgm:pt modelId="{47D62FC8-6BE7-4219-8433-BB1A78320D6E}" type="parTrans" cxnId="{3E0019CD-EB21-4324-8F08-9E57F2D69FFC}">
      <dgm:prSet/>
      <dgm:spPr/>
      <dgm:t>
        <a:bodyPr/>
        <a:lstStyle/>
        <a:p>
          <a:endParaRPr lang="en-US"/>
        </a:p>
      </dgm:t>
    </dgm:pt>
    <dgm:pt modelId="{81B6CAB0-78C2-4CF2-8D97-F1BAEA4E04B1}" type="sibTrans" cxnId="{3E0019CD-EB21-4324-8F08-9E57F2D69FFC}">
      <dgm:prSet phldrT="5"/>
      <dgm:spPr/>
      <dgm:t>
        <a:bodyPr/>
        <a:lstStyle/>
        <a:p>
          <a:r>
            <a:rPr lang="en-US"/>
            <a:t>5</a:t>
          </a:r>
        </a:p>
      </dgm:t>
    </dgm:pt>
    <dgm:pt modelId="{6690DEF3-04B4-45DE-B7AF-E41446074DF9}">
      <dgm:prSet/>
      <dgm:spPr/>
      <dgm:t>
        <a:bodyPr/>
        <a:lstStyle/>
        <a:p>
          <a:r>
            <a:rPr lang="en-US" b="0" i="0" baseline="0"/>
            <a:t>handle_file_download → Enables downloading files from the server.</a:t>
          </a:r>
          <a:endParaRPr lang="en-US"/>
        </a:p>
      </dgm:t>
    </dgm:pt>
    <dgm:pt modelId="{ABF1B602-4E89-47BE-8D82-86B6859A74E2}" type="parTrans" cxnId="{2EF1AD49-101E-4B28-96FE-CF9DB1049A4C}">
      <dgm:prSet/>
      <dgm:spPr/>
      <dgm:t>
        <a:bodyPr/>
        <a:lstStyle/>
        <a:p>
          <a:endParaRPr lang="en-US"/>
        </a:p>
      </dgm:t>
    </dgm:pt>
    <dgm:pt modelId="{29F1664D-D66C-4B1D-88BA-2A039456628F}" type="sibTrans" cxnId="{2EF1AD49-101E-4B28-96FE-CF9DB1049A4C}">
      <dgm:prSet phldrT="6"/>
      <dgm:spPr/>
      <dgm:t>
        <a:bodyPr/>
        <a:lstStyle/>
        <a:p>
          <a:r>
            <a:rPr lang="en-US"/>
            <a:t>6</a:t>
          </a:r>
        </a:p>
      </dgm:t>
    </dgm:pt>
    <dgm:pt modelId="{91FF1F59-A4DB-491B-9943-A1B6D2BE2BDC}" type="pres">
      <dgm:prSet presAssocID="{7D6CCF15-8BE1-41B1-81F2-6FA32DE9385D}" presName="linearFlow" presStyleCnt="0">
        <dgm:presLayoutVars>
          <dgm:dir/>
          <dgm:animLvl val="lvl"/>
          <dgm:resizeHandles val="exact"/>
        </dgm:presLayoutVars>
      </dgm:prSet>
      <dgm:spPr/>
    </dgm:pt>
    <dgm:pt modelId="{8128AB75-52AF-4136-ACEA-1214460DBD24}" type="pres">
      <dgm:prSet presAssocID="{3A327B84-2369-4120-9FBB-DB5536E1D8C7}" presName="compositeNode" presStyleCnt="0"/>
      <dgm:spPr/>
    </dgm:pt>
    <dgm:pt modelId="{5EED965C-2D39-4742-BDE5-CF42A6CAC887}" type="pres">
      <dgm:prSet presAssocID="{3A327B84-2369-4120-9FBB-DB5536E1D8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541962B-F652-4E13-9434-CD93DB000167}" type="pres">
      <dgm:prSet presAssocID="{3A327B84-2369-4120-9FBB-DB5536E1D8C7}" presName="parSh" presStyleCnt="0"/>
      <dgm:spPr/>
    </dgm:pt>
    <dgm:pt modelId="{A423D65C-397B-4E20-85CB-B902985C936A}" type="pres">
      <dgm:prSet presAssocID="{3A327B84-2369-4120-9FBB-DB5536E1D8C7}" presName="lineNode" presStyleLbl="alignAccFollowNode1" presStyleIdx="0" presStyleCnt="18"/>
      <dgm:spPr/>
    </dgm:pt>
    <dgm:pt modelId="{B4B34145-17DA-4B98-8484-D24A0087FE04}" type="pres">
      <dgm:prSet presAssocID="{3A327B84-2369-4120-9FBB-DB5536E1D8C7}" presName="lineArrowNode" presStyleLbl="alignAccFollowNode1" presStyleIdx="1" presStyleCnt="18"/>
      <dgm:spPr/>
    </dgm:pt>
    <dgm:pt modelId="{4D69BCC1-F27D-48F3-B2D3-752440B903F8}" type="pres">
      <dgm:prSet presAssocID="{2F35239F-C9D6-468C-AE54-9474A462895F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384DD97-D387-4511-A028-F929CBC1A1C6}" type="pres">
      <dgm:prSet presAssocID="{2F35239F-C9D6-468C-AE54-9474A462895F}" presName="spacerBetweenCircleAndCallout" presStyleCnt="0">
        <dgm:presLayoutVars/>
      </dgm:prSet>
      <dgm:spPr/>
    </dgm:pt>
    <dgm:pt modelId="{E853B744-1C2B-449A-91C0-FD69D8AA762C}" type="pres">
      <dgm:prSet presAssocID="{3A327B84-2369-4120-9FBB-DB5536E1D8C7}" presName="nodeText" presStyleLbl="alignAccFollowNode1" presStyleIdx="2" presStyleCnt="18">
        <dgm:presLayoutVars>
          <dgm:bulletEnabled val="1"/>
        </dgm:presLayoutVars>
      </dgm:prSet>
      <dgm:spPr/>
    </dgm:pt>
    <dgm:pt modelId="{469A5E4A-898A-4055-A323-0E7306B23C3F}" type="pres">
      <dgm:prSet presAssocID="{2F35239F-C9D6-468C-AE54-9474A462895F}" presName="sibTransComposite" presStyleCnt="0"/>
      <dgm:spPr/>
    </dgm:pt>
    <dgm:pt modelId="{8EC8E9FF-BBC6-4659-BC95-67061A57D27B}" type="pres">
      <dgm:prSet presAssocID="{5467F31D-F5F1-4633-AFE3-E1A498734E9A}" presName="compositeNode" presStyleCnt="0"/>
      <dgm:spPr/>
    </dgm:pt>
    <dgm:pt modelId="{878C8630-4E68-4336-89DD-AD3D296928E9}" type="pres">
      <dgm:prSet presAssocID="{5467F31D-F5F1-4633-AFE3-E1A498734E9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50438A3-5DEF-4854-86CD-98AB842A011D}" type="pres">
      <dgm:prSet presAssocID="{5467F31D-F5F1-4633-AFE3-E1A498734E9A}" presName="parSh" presStyleCnt="0"/>
      <dgm:spPr/>
    </dgm:pt>
    <dgm:pt modelId="{591BD4FF-073D-4F5B-BE47-12F174AFF763}" type="pres">
      <dgm:prSet presAssocID="{5467F31D-F5F1-4633-AFE3-E1A498734E9A}" presName="lineNode" presStyleLbl="alignAccFollowNode1" presStyleIdx="3" presStyleCnt="18"/>
      <dgm:spPr/>
    </dgm:pt>
    <dgm:pt modelId="{05E33859-CA29-4121-9475-6AA607D85092}" type="pres">
      <dgm:prSet presAssocID="{5467F31D-F5F1-4633-AFE3-E1A498734E9A}" presName="lineArrowNode" presStyleLbl="alignAccFollowNode1" presStyleIdx="4" presStyleCnt="18"/>
      <dgm:spPr/>
    </dgm:pt>
    <dgm:pt modelId="{CC3B9AC1-5C74-4047-9EA4-9954BFF7BE33}" type="pres">
      <dgm:prSet presAssocID="{168900EE-94DC-4A4A-BA59-751C0016DC6C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DF522D41-0FAA-4D0D-8EFF-B2E0E1BE7BF6}" type="pres">
      <dgm:prSet presAssocID="{168900EE-94DC-4A4A-BA59-751C0016DC6C}" presName="spacerBetweenCircleAndCallout" presStyleCnt="0">
        <dgm:presLayoutVars/>
      </dgm:prSet>
      <dgm:spPr/>
    </dgm:pt>
    <dgm:pt modelId="{5D5DB1D6-1616-4526-9BF6-54C360A4B18F}" type="pres">
      <dgm:prSet presAssocID="{5467F31D-F5F1-4633-AFE3-E1A498734E9A}" presName="nodeText" presStyleLbl="alignAccFollowNode1" presStyleIdx="5" presStyleCnt="18">
        <dgm:presLayoutVars>
          <dgm:bulletEnabled val="1"/>
        </dgm:presLayoutVars>
      </dgm:prSet>
      <dgm:spPr/>
    </dgm:pt>
    <dgm:pt modelId="{9715A606-DF63-4FA5-837B-6EA4CDAB0D4C}" type="pres">
      <dgm:prSet presAssocID="{168900EE-94DC-4A4A-BA59-751C0016DC6C}" presName="sibTransComposite" presStyleCnt="0"/>
      <dgm:spPr/>
    </dgm:pt>
    <dgm:pt modelId="{4E08AC06-B4B9-4045-B72B-C94B8C4ED8EF}" type="pres">
      <dgm:prSet presAssocID="{805A9F1D-BB78-4606-83CB-DEDC979C9AA3}" presName="compositeNode" presStyleCnt="0"/>
      <dgm:spPr/>
    </dgm:pt>
    <dgm:pt modelId="{2103F672-7D36-4BDE-B27F-545E7BA5DC21}" type="pres">
      <dgm:prSet presAssocID="{805A9F1D-BB78-4606-83CB-DEDC979C9AA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147E343-BF04-47B1-A50D-5BDDA131DD21}" type="pres">
      <dgm:prSet presAssocID="{805A9F1D-BB78-4606-83CB-DEDC979C9AA3}" presName="parSh" presStyleCnt="0"/>
      <dgm:spPr/>
    </dgm:pt>
    <dgm:pt modelId="{6E0C5FE9-4B18-4A19-87C1-BF4D6A3D5BD6}" type="pres">
      <dgm:prSet presAssocID="{805A9F1D-BB78-4606-83CB-DEDC979C9AA3}" presName="lineNode" presStyleLbl="alignAccFollowNode1" presStyleIdx="6" presStyleCnt="18"/>
      <dgm:spPr/>
    </dgm:pt>
    <dgm:pt modelId="{1C7B3E67-39B2-4D48-83DC-D1705EFC44A8}" type="pres">
      <dgm:prSet presAssocID="{805A9F1D-BB78-4606-83CB-DEDC979C9AA3}" presName="lineArrowNode" presStyleLbl="alignAccFollowNode1" presStyleIdx="7" presStyleCnt="18"/>
      <dgm:spPr/>
    </dgm:pt>
    <dgm:pt modelId="{B99248C1-FDFE-4696-9215-B0A376F4CA1F}" type="pres">
      <dgm:prSet presAssocID="{9B55E435-AE0E-441F-B3DA-B08C0C776FC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549A755-6A6E-4554-9CEF-FD9E97A56C5F}" type="pres">
      <dgm:prSet presAssocID="{9B55E435-AE0E-441F-B3DA-B08C0C776FC6}" presName="spacerBetweenCircleAndCallout" presStyleCnt="0">
        <dgm:presLayoutVars/>
      </dgm:prSet>
      <dgm:spPr/>
    </dgm:pt>
    <dgm:pt modelId="{8E7B63AF-4B7A-419C-9669-C079247D1221}" type="pres">
      <dgm:prSet presAssocID="{805A9F1D-BB78-4606-83CB-DEDC979C9AA3}" presName="nodeText" presStyleLbl="alignAccFollowNode1" presStyleIdx="8" presStyleCnt="18">
        <dgm:presLayoutVars>
          <dgm:bulletEnabled val="1"/>
        </dgm:presLayoutVars>
      </dgm:prSet>
      <dgm:spPr/>
    </dgm:pt>
    <dgm:pt modelId="{117C2AE3-4AE8-4ACC-A4D0-5C11F86D3D4C}" type="pres">
      <dgm:prSet presAssocID="{9B55E435-AE0E-441F-B3DA-B08C0C776FC6}" presName="sibTransComposite" presStyleCnt="0"/>
      <dgm:spPr/>
    </dgm:pt>
    <dgm:pt modelId="{9C7FB56F-A6F1-4967-BC82-4B19B5EE29DD}" type="pres">
      <dgm:prSet presAssocID="{A3FC9F39-39C2-491E-BB74-888D8F31FDF2}" presName="compositeNode" presStyleCnt="0"/>
      <dgm:spPr/>
    </dgm:pt>
    <dgm:pt modelId="{50A14E6C-4F25-484E-9588-9A3FDE17E0C5}" type="pres">
      <dgm:prSet presAssocID="{A3FC9F39-39C2-491E-BB74-888D8F31FDF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EFC6C6AB-1BFC-48B0-B39B-BA5D8C2FE9A7}" type="pres">
      <dgm:prSet presAssocID="{A3FC9F39-39C2-491E-BB74-888D8F31FDF2}" presName="parSh" presStyleCnt="0"/>
      <dgm:spPr/>
    </dgm:pt>
    <dgm:pt modelId="{B7B12421-A7EC-4675-882A-F9FD4958C47A}" type="pres">
      <dgm:prSet presAssocID="{A3FC9F39-39C2-491E-BB74-888D8F31FDF2}" presName="lineNode" presStyleLbl="alignAccFollowNode1" presStyleIdx="9" presStyleCnt="18"/>
      <dgm:spPr/>
    </dgm:pt>
    <dgm:pt modelId="{6175CFCB-1860-40DF-92E0-2C1E5A8F3EE9}" type="pres">
      <dgm:prSet presAssocID="{A3FC9F39-39C2-491E-BB74-888D8F31FDF2}" presName="lineArrowNode" presStyleLbl="alignAccFollowNode1" presStyleIdx="10" presStyleCnt="18"/>
      <dgm:spPr/>
    </dgm:pt>
    <dgm:pt modelId="{307E08CC-EC22-4887-9393-2CD0BBCB661F}" type="pres">
      <dgm:prSet presAssocID="{6E09A504-F024-4683-8ADE-3453CA6E0D9F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34A40811-92DE-433F-BA77-2F9DCA43EA0F}" type="pres">
      <dgm:prSet presAssocID="{6E09A504-F024-4683-8ADE-3453CA6E0D9F}" presName="spacerBetweenCircleAndCallout" presStyleCnt="0">
        <dgm:presLayoutVars/>
      </dgm:prSet>
      <dgm:spPr/>
    </dgm:pt>
    <dgm:pt modelId="{76692328-4D95-4BED-897C-9EB53A4E46E3}" type="pres">
      <dgm:prSet presAssocID="{A3FC9F39-39C2-491E-BB74-888D8F31FDF2}" presName="nodeText" presStyleLbl="alignAccFollowNode1" presStyleIdx="11" presStyleCnt="18">
        <dgm:presLayoutVars>
          <dgm:bulletEnabled val="1"/>
        </dgm:presLayoutVars>
      </dgm:prSet>
      <dgm:spPr/>
    </dgm:pt>
    <dgm:pt modelId="{43A0754F-6548-4D58-A58A-1ACCE8E5C197}" type="pres">
      <dgm:prSet presAssocID="{6E09A504-F024-4683-8ADE-3453CA6E0D9F}" presName="sibTransComposite" presStyleCnt="0"/>
      <dgm:spPr/>
    </dgm:pt>
    <dgm:pt modelId="{C4627318-9CC1-4ACF-8A08-8993B33BAEEA}" type="pres">
      <dgm:prSet presAssocID="{02856DE3-1AF5-4CEE-BEB1-5D3E8E3C2CE9}" presName="compositeNode" presStyleCnt="0"/>
      <dgm:spPr/>
    </dgm:pt>
    <dgm:pt modelId="{6E5F165F-5AE5-419A-B1AA-AC02AF687744}" type="pres">
      <dgm:prSet presAssocID="{02856DE3-1AF5-4CEE-BEB1-5D3E8E3C2CE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BCE96F2-800B-43A6-BD3E-DA1126AA3E40}" type="pres">
      <dgm:prSet presAssocID="{02856DE3-1AF5-4CEE-BEB1-5D3E8E3C2CE9}" presName="parSh" presStyleCnt="0"/>
      <dgm:spPr/>
    </dgm:pt>
    <dgm:pt modelId="{B80B5087-89A4-4D60-A05D-9AE6D121BFB8}" type="pres">
      <dgm:prSet presAssocID="{02856DE3-1AF5-4CEE-BEB1-5D3E8E3C2CE9}" presName="lineNode" presStyleLbl="alignAccFollowNode1" presStyleIdx="12" presStyleCnt="18"/>
      <dgm:spPr/>
    </dgm:pt>
    <dgm:pt modelId="{B14B1F65-1900-4404-A319-408DCD01B8CA}" type="pres">
      <dgm:prSet presAssocID="{02856DE3-1AF5-4CEE-BEB1-5D3E8E3C2CE9}" presName="lineArrowNode" presStyleLbl="alignAccFollowNode1" presStyleIdx="13" presStyleCnt="18"/>
      <dgm:spPr/>
    </dgm:pt>
    <dgm:pt modelId="{F7CDB9B7-2F7E-4134-84AF-5DF9E992626E}" type="pres">
      <dgm:prSet presAssocID="{81B6CAB0-78C2-4CF2-8D97-F1BAEA4E04B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E736C6F-1CCF-4E59-95EC-26273DFFD18D}" type="pres">
      <dgm:prSet presAssocID="{81B6CAB0-78C2-4CF2-8D97-F1BAEA4E04B1}" presName="spacerBetweenCircleAndCallout" presStyleCnt="0">
        <dgm:presLayoutVars/>
      </dgm:prSet>
      <dgm:spPr/>
    </dgm:pt>
    <dgm:pt modelId="{A12A8040-C3D5-4C0F-A7F3-82A74FF2B645}" type="pres">
      <dgm:prSet presAssocID="{02856DE3-1AF5-4CEE-BEB1-5D3E8E3C2CE9}" presName="nodeText" presStyleLbl="alignAccFollowNode1" presStyleIdx="14" presStyleCnt="18">
        <dgm:presLayoutVars>
          <dgm:bulletEnabled val="1"/>
        </dgm:presLayoutVars>
      </dgm:prSet>
      <dgm:spPr/>
    </dgm:pt>
    <dgm:pt modelId="{73763290-374E-4F63-AD08-288D4BEB6B3F}" type="pres">
      <dgm:prSet presAssocID="{81B6CAB0-78C2-4CF2-8D97-F1BAEA4E04B1}" presName="sibTransComposite" presStyleCnt="0"/>
      <dgm:spPr/>
    </dgm:pt>
    <dgm:pt modelId="{0DDE034F-C971-4F70-91D6-32180BEE62BD}" type="pres">
      <dgm:prSet presAssocID="{6690DEF3-04B4-45DE-B7AF-E41446074DF9}" presName="compositeNode" presStyleCnt="0"/>
      <dgm:spPr/>
    </dgm:pt>
    <dgm:pt modelId="{D6B81806-ACCD-4C70-9762-2E5CA63A3F83}" type="pres">
      <dgm:prSet presAssocID="{6690DEF3-04B4-45DE-B7AF-E41446074DF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2FB79BA-E145-4F1F-B2DD-4F1057308FE5}" type="pres">
      <dgm:prSet presAssocID="{6690DEF3-04B4-45DE-B7AF-E41446074DF9}" presName="parSh" presStyleCnt="0"/>
      <dgm:spPr/>
    </dgm:pt>
    <dgm:pt modelId="{89B23747-B3ED-4B49-BA64-9365DE8815DE}" type="pres">
      <dgm:prSet presAssocID="{6690DEF3-04B4-45DE-B7AF-E41446074DF9}" presName="lineNode" presStyleLbl="alignAccFollowNode1" presStyleIdx="15" presStyleCnt="18"/>
      <dgm:spPr/>
    </dgm:pt>
    <dgm:pt modelId="{3A8D4420-4140-4C62-BF6C-06322784A084}" type="pres">
      <dgm:prSet presAssocID="{6690DEF3-04B4-45DE-B7AF-E41446074DF9}" presName="lineArrowNode" presStyleLbl="alignAccFollowNode1" presStyleIdx="16" presStyleCnt="18"/>
      <dgm:spPr/>
    </dgm:pt>
    <dgm:pt modelId="{C9BB1B5C-379B-4A1B-B491-B0D83CB57B50}" type="pres">
      <dgm:prSet presAssocID="{29F1664D-D66C-4B1D-88BA-2A039456628F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3F911766-9583-4DB9-A0A0-689CC20F008F}" type="pres">
      <dgm:prSet presAssocID="{29F1664D-D66C-4B1D-88BA-2A039456628F}" presName="spacerBetweenCircleAndCallout" presStyleCnt="0">
        <dgm:presLayoutVars/>
      </dgm:prSet>
      <dgm:spPr/>
    </dgm:pt>
    <dgm:pt modelId="{5D7F2D4E-318F-4578-826E-8F158DE60D9B}" type="pres">
      <dgm:prSet presAssocID="{6690DEF3-04B4-45DE-B7AF-E41446074DF9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30D03114-5E5D-488A-8B0C-609B1DE76A4C}" srcId="{7D6CCF15-8BE1-41B1-81F2-6FA32DE9385D}" destId="{805A9F1D-BB78-4606-83CB-DEDC979C9AA3}" srcOrd="2" destOrd="0" parTransId="{5A617390-C76E-4A52-A7BF-79C2F735A59D}" sibTransId="{9B55E435-AE0E-441F-B3DA-B08C0C776FC6}"/>
    <dgm:cxn modelId="{83C61E22-7522-4C6C-9AFC-4EE40354CBAA}" type="presOf" srcId="{3A327B84-2369-4120-9FBB-DB5536E1D8C7}" destId="{E853B744-1C2B-449A-91C0-FD69D8AA762C}" srcOrd="0" destOrd="0" presId="urn:microsoft.com/office/officeart/2016/7/layout/LinearArrowProcessNumbered"/>
    <dgm:cxn modelId="{3AB14D5E-7EFB-4F35-866C-1EFE6DD26248}" type="presOf" srcId="{2F35239F-C9D6-468C-AE54-9474A462895F}" destId="{4D69BCC1-F27D-48F3-B2D3-752440B903F8}" srcOrd="0" destOrd="0" presId="urn:microsoft.com/office/officeart/2016/7/layout/LinearArrowProcessNumbered"/>
    <dgm:cxn modelId="{FD03B460-3321-4245-A271-305D433B53A3}" type="presOf" srcId="{A3FC9F39-39C2-491E-BB74-888D8F31FDF2}" destId="{76692328-4D95-4BED-897C-9EB53A4E46E3}" srcOrd="0" destOrd="0" presId="urn:microsoft.com/office/officeart/2016/7/layout/LinearArrowProcessNumbered"/>
    <dgm:cxn modelId="{2EF1AD49-101E-4B28-96FE-CF9DB1049A4C}" srcId="{7D6CCF15-8BE1-41B1-81F2-6FA32DE9385D}" destId="{6690DEF3-04B4-45DE-B7AF-E41446074DF9}" srcOrd="5" destOrd="0" parTransId="{ABF1B602-4E89-47BE-8D82-86B6859A74E2}" sibTransId="{29F1664D-D66C-4B1D-88BA-2A039456628F}"/>
    <dgm:cxn modelId="{8A7F196B-242F-4288-B38D-A59B213F4F5A}" srcId="{7D6CCF15-8BE1-41B1-81F2-6FA32DE9385D}" destId="{5467F31D-F5F1-4633-AFE3-E1A498734E9A}" srcOrd="1" destOrd="0" parTransId="{EB372FD9-C159-48CA-9129-9659D2E3A0B7}" sibTransId="{168900EE-94DC-4A4A-BA59-751C0016DC6C}"/>
    <dgm:cxn modelId="{D90EAE53-C7C1-40D6-AF5E-6139B2B9D193}" type="presOf" srcId="{29F1664D-D66C-4B1D-88BA-2A039456628F}" destId="{C9BB1B5C-379B-4A1B-B491-B0D83CB57B50}" srcOrd="0" destOrd="0" presId="urn:microsoft.com/office/officeart/2016/7/layout/LinearArrowProcessNumbered"/>
    <dgm:cxn modelId="{6F210A8F-FAA8-4699-8E77-5935DB8CB694}" type="presOf" srcId="{02856DE3-1AF5-4CEE-BEB1-5D3E8E3C2CE9}" destId="{A12A8040-C3D5-4C0F-A7F3-82A74FF2B645}" srcOrd="0" destOrd="0" presId="urn:microsoft.com/office/officeart/2016/7/layout/LinearArrowProcessNumbered"/>
    <dgm:cxn modelId="{30777599-D9DB-44E0-B1A4-1BCFE01EAF99}" type="presOf" srcId="{6690DEF3-04B4-45DE-B7AF-E41446074DF9}" destId="{5D7F2D4E-318F-4578-826E-8F158DE60D9B}" srcOrd="0" destOrd="0" presId="urn:microsoft.com/office/officeart/2016/7/layout/LinearArrowProcessNumbered"/>
    <dgm:cxn modelId="{C6E540AD-E838-4C8E-9572-43F2E64E29CC}" type="presOf" srcId="{168900EE-94DC-4A4A-BA59-751C0016DC6C}" destId="{CC3B9AC1-5C74-4047-9EA4-9954BFF7BE33}" srcOrd="0" destOrd="0" presId="urn:microsoft.com/office/officeart/2016/7/layout/LinearArrowProcessNumbered"/>
    <dgm:cxn modelId="{4F743EC5-263B-4E02-A54C-866199C59354}" srcId="{7D6CCF15-8BE1-41B1-81F2-6FA32DE9385D}" destId="{3A327B84-2369-4120-9FBB-DB5536E1D8C7}" srcOrd="0" destOrd="0" parTransId="{AA4495E3-07D3-4638-80E4-D33400D627AF}" sibTransId="{2F35239F-C9D6-468C-AE54-9474A462895F}"/>
    <dgm:cxn modelId="{3E0019CD-EB21-4324-8F08-9E57F2D69FFC}" srcId="{7D6CCF15-8BE1-41B1-81F2-6FA32DE9385D}" destId="{02856DE3-1AF5-4CEE-BEB1-5D3E8E3C2CE9}" srcOrd="4" destOrd="0" parTransId="{47D62FC8-6BE7-4219-8433-BB1A78320D6E}" sibTransId="{81B6CAB0-78C2-4CF2-8D97-F1BAEA4E04B1}"/>
    <dgm:cxn modelId="{8C7AABD6-0466-476A-AB79-E93C0B0C679B}" type="presOf" srcId="{7D6CCF15-8BE1-41B1-81F2-6FA32DE9385D}" destId="{91FF1F59-A4DB-491B-9943-A1B6D2BE2BDC}" srcOrd="0" destOrd="0" presId="urn:microsoft.com/office/officeart/2016/7/layout/LinearArrowProcessNumbered"/>
    <dgm:cxn modelId="{676B79DA-9F81-4592-96BB-85FE16D11D07}" type="presOf" srcId="{9B55E435-AE0E-441F-B3DA-B08C0C776FC6}" destId="{B99248C1-FDFE-4696-9215-B0A376F4CA1F}" srcOrd="0" destOrd="0" presId="urn:microsoft.com/office/officeart/2016/7/layout/LinearArrowProcessNumbered"/>
    <dgm:cxn modelId="{2A054CE9-CCFB-4BB8-871A-D7B47E019340}" type="presOf" srcId="{6E09A504-F024-4683-8ADE-3453CA6E0D9F}" destId="{307E08CC-EC22-4887-9393-2CD0BBCB661F}" srcOrd="0" destOrd="0" presId="urn:microsoft.com/office/officeart/2016/7/layout/LinearArrowProcessNumbered"/>
    <dgm:cxn modelId="{D2514AF0-FDFF-4292-A656-3A29B1F6D9E0}" type="presOf" srcId="{805A9F1D-BB78-4606-83CB-DEDC979C9AA3}" destId="{8E7B63AF-4B7A-419C-9669-C079247D1221}" srcOrd="0" destOrd="0" presId="urn:microsoft.com/office/officeart/2016/7/layout/LinearArrowProcessNumbered"/>
    <dgm:cxn modelId="{FABC97F3-D9CF-476B-907A-A3204898061E}" type="presOf" srcId="{81B6CAB0-78C2-4CF2-8D97-F1BAEA4E04B1}" destId="{F7CDB9B7-2F7E-4134-84AF-5DF9E992626E}" srcOrd="0" destOrd="0" presId="urn:microsoft.com/office/officeart/2016/7/layout/LinearArrowProcessNumbered"/>
    <dgm:cxn modelId="{DB8BCBF6-4181-4FA1-B731-F92D9C3CE6F5}" srcId="{7D6CCF15-8BE1-41B1-81F2-6FA32DE9385D}" destId="{A3FC9F39-39C2-491E-BB74-888D8F31FDF2}" srcOrd="3" destOrd="0" parTransId="{1B355EF3-50EB-4854-B806-3DC5B9DF15F4}" sibTransId="{6E09A504-F024-4683-8ADE-3453CA6E0D9F}"/>
    <dgm:cxn modelId="{4B7248FD-20EF-498D-B491-343240199F86}" type="presOf" srcId="{5467F31D-F5F1-4633-AFE3-E1A498734E9A}" destId="{5D5DB1D6-1616-4526-9BF6-54C360A4B18F}" srcOrd="0" destOrd="0" presId="urn:microsoft.com/office/officeart/2016/7/layout/LinearArrowProcessNumbered"/>
    <dgm:cxn modelId="{2721E817-8172-47D0-BE0E-F4C8186BA2B4}" type="presParOf" srcId="{91FF1F59-A4DB-491B-9943-A1B6D2BE2BDC}" destId="{8128AB75-52AF-4136-ACEA-1214460DBD24}" srcOrd="0" destOrd="0" presId="urn:microsoft.com/office/officeart/2016/7/layout/LinearArrowProcessNumbered"/>
    <dgm:cxn modelId="{D1C66B1F-E009-4499-BA44-4CFE70F55496}" type="presParOf" srcId="{8128AB75-52AF-4136-ACEA-1214460DBD24}" destId="{5EED965C-2D39-4742-BDE5-CF42A6CAC887}" srcOrd="0" destOrd="0" presId="urn:microsoft.com/office/officeart/2016/7/layout/LinearArrowProcessNumbered"/>
    <dgm:cxn modelId="{348CD4DF-BF95-4D0B-89D3-1DEEE5F7ADE4}" type="presParOf" srcId="{8128AB75-52AF-4136-ACEA-1214460DBD24}" destId="{3541962B-F652-4E13-9434-CD93DB000167}" srcOrd="1" destOrd="0" presId="urn:microsoft.com/office/officeart/2016/7/layout/LinearArrowProcessNumbered"/>
    <dgm:cxn modelId="{9D092B54-BD75-4F76-9A8C-B65015E195C5}" type="presParOf" srcId="{3541962B-F652-4E13-9434-CD93DB000167}" destId="{A423D65C-397B-4E20-85CB-B902985C936A}" srcOrd="0" destOrd="0" presId="urn:microsoft.com/office/officeart/2016/7/layout/LinearArrowProcessNumbered"/>
    <dgm:cxn modelId="{F78B8FC3-1453-4ACB-92B0-302B88496350}" type="presParOf" srcId="{3541962B-F652-4E13-9434-CD93DB000167}" destId="{B4B34145-17DA-4B98-8484-D24A0087FE04}" srcOrd="1" destOrd="0" presId="urn:microsoft.com/office/officeart/2016/7/layout/LinearArrowProcessNumbered"/>
    <dgm:cxn modelId="{E92D613B-3DEA-4879-8295-18F92E270011}" type="presParOf" srcId="{3541962B-F652-4E13-9434-CD93DB000167}" destId="{4D69BCC1-F27D-48F3-B2D3-752440B903F8}" srcOrd="2" destOrd="0" presId="urn:microsoft.com/office/officeart/2016/7/layout/LinearArrowProcessNumbered"/>
    <dgm:cxn modelId="{FB3E810E-63FC-406E-A019-64A964EDC37E}" type="presParOf" srcId="{3541962B-F652-4E13-9434-CD93DB000167}" destId="{8384DD97-D387-4511-A028-F929CBC1A1C6}" srcOrd="3" destOrd="0" presId="urn:microsoft.com/office/officeart/2016/7/layout/LinearArrowProcessNumbered"/>
    <dgm:cxn modelId="{22EC6FF5-893D-428A-A5F2-746D9904C681}" type="presParOf" srcId="{8128AB75-52AF-4136-ACEA-1214460DBD24}" destId="{E853B744-1C2B-449A-91C0-FD69D8AA762C}" srcOrd="2" destOrd="0" presId="urn:microsoft.com/office/officeart/2016/7/layout/LinearArrowProcessNumbered"/>
    <dgm:cxn modelId="{1901ADC0-A909-4706-AF1D-D99ED8D3A914}" type="presParOf" srcId="{91FF1F59-A4DB-491B-9943-A1B6D2BE2BDC}" destId="{469A5E4A-898A-4055-A323-0E7306B23C3F}" srcOrd="1" destOrd="0" presId="urn:microsoft.com/office/officeart/2016/7/layout/LinearArrowProcessNumbered"/>
    <dgm:cxn modelId="{B9F9369C-34E9-465E-89E8-5AF161531F5D}" type="presParOf" srcId="{91FF1F59-A4DB-491B-9943-A1B6D2BE2BDC}" destId="{8EC8E9FF-BBC6-4659-BC95-67061A57D27B}" srcOrd="2" destOrd="0" presId="urn:microsoft.com/office/officeart/2016/7/layout/LinearArrowProcessNumbered"/>
    <dgm:cxn modelId="{1B825F9E-EC4B-49DE-B05E-ED3A81B71925}" type="presParOf" srcId="{8EC8E9FF-BBC6-4659-BC95-67061A57D27B}" destId="{878C8630-4E68-4336-89DD-AD3D296928E9}" srcOrd="0" destOrd="0" presId="urn:microsoft.com/office/officeart/2016/7/layout/LinearArrowProcessNumbered"/>
    <dgm:cxn modelId="{BD62E786-FDD6-4438-92A4-B9BF73DD548D}" type="presParOf" srcId="{8EC8E9FF-BBC6-4659-BC95-67061A57D27B}" destId="{250438A3-5DEF-4854-86CD-98AB842A011D}" srcOrd="1" destOrd="0" presId="urn:microsoft.com/office/officeart/2016/7/layout/LinearArrowProcessNumbered"/>
    <dgm:cxn modelId="{BC4D1C96-EDB4-4837-894E-B8CBB0A54868}" type="presParOf" srcId="{250438A3-5DEF-4854-86CD-98AB842A011D}" destId="{591BD4FF-073D-4F5B-BE47-12F174AFF763}" srcOrd="0" destOrd="0" presId="urn:microsoft.com/office/officeart/2016/7/layout/LinearArrowProcessNumbered"/>
    <dgm:cxn modelId="{AC93BE9D-D9FD-49F3-924A-FE68A33F493F}" type="presParOf" srcId="{250438A3-5DEF-4854-86CD-98AB842A011D}" destId="{05E33859-CA29-4121-9475-6AA607D85092}" srcOrd="1" destOrd="0" presId="urn:microsoft.com/office/officeart/2016/7/layout/LinearArrowProcessNumbered"/>
    <dgm:cxn modelId="{416D40FF-97DF-4448-9340-4A355C3A65B1}" type="presParOf" srcId="{250438A3-5DEF-4854-86CD-98AB842A011D}" destId="{CC3B9AC1-5C74-4047-9EA4-9954BFF7BE33}" srcOrd="2" destOrd="0" presId="urn:microsoft.com/office/officeart/2016/7/layout/LinearArrowProcessNumbered"/>
    <dgm:cxn modelId="{D294E810-F2C3-413B-96E9-86DE0C29861F}" type="presParOf" srcId="{250438A3-5DEF-4854-86CD-98AB842A011D}" destId="{DF522D41-0FAA-4D0D-8EFF-B2E0E1BE7BF6}" srcOrd="3" destOrd="0" presId="urn:microsoft.com/office/officeart/2016/7/layout/LinearArrowProcessNumbered"/>
    <dgm:cxn modelId="{5E2A36EA-E001-4B0E-94F9-CE111D2CD267}" type="presParOf" srcId="{8EC8E9FF-BBC6-4659-BC95-67061A57D27B}" destId="{5D5DB1D6-1616-4526-9BF6-54C360A4B18F}" srcOrd="2" destOrd="0" presId="urn:microsoft.com/office/officeart/2016/7/layout/LinearArrowProcessNumbered"/>
    <dgm:cxn modelId="{F19FF425-0486-42CB-9CD4-CC7A54DA6D2D}" type="presParOf" srcId="{91FF1F59-A4DB-491B-9943-A1B6D2BE2BDC}" destId="{9715A606-DF63-4FA5-837B-6EA4CDAB0D4C}" srcOrd="3" destOrd="0" presId="urn:microsoft.com/office/officeart/2016/7/layout/LinearArrowProcessNumbered"/>
    <dgm:cxn modelId="{1E1C028E-074F-4489-A5BB-C1A715DD0366}" type="presParOf" srcId="{91FF1F59-A4DB-491B-9943-A1B6D2BE2BDC}" destId="{4E08AC06-B4B9-4045-B72B-C94B8C4ED8EF}" srcOrd="4" destOrd="0" presId="urn:microsoft.com/office/officeart/2016/7/layout/LinearArrowProcessNumbered"/>
    <dgm:cxn modelId="{2F9FA549-E389-4686-829E-81382D53BEEE}" type="presParOf" srcId="{4E08AC06-B4B9-4045-B72B-C94B8C4ED8EF}" destId="{2103F672-7D36-4BDE-B27F-545E7BA5DC21}" srcOrd="0" destOrd="0" presId="urn:microsoft.com/office/officeart/2016/7/layout/LinearArrowProcessNumbered"/>
    <dgm:cxn modelId="{7B1B9AD5-F1F9-419B-BEB9-7723BB760526}" type="presParOf" srcId="{4E08AC06-B4B9-4045-B72B-C94B8C4ED8EF}" destId="{0147E343-BF04-47B1-A50D-5BDDA131DD21}" srcOrd="1" destOrd="0" presId="urn:microsoft.com/office/officeart/2016/7/layout/LinearArrowProcessNumbered"/>
    <dgm:cxn modelId="{8CABE2B7-09BE-4DCD-BC90-4D3CB8AF5355}" type="presParOf" srcId="{0147E343-BF04-47B1-A50D-5BDDA131DD21}" destId="{6E0C5FE9-4B18-4A19-87C1-BF4D6A3D5BD6}" srcOrd="0" destOrd="0" presId="urn:microsoft.com/office/officeart/2016/7/layout/LinearArrowProcessNumbered"/>
    <dgm:cxn modelId="{2DAECE16-66C2-4F98-A830-4D1C3FF86E74}" type="presParOf" srcId="{0147E343-BF04-47B1-A50D-5BDDA131DD21}" destId="{1C7B3E67-39B2-4D48-83DC-D1705EFC44A8}" srcOrd="1" destOrd="0" presId="urn:microsoft.com/office/officeart/2016/7/layout/LinearArrowProcessNumbered"/>
    <dgm:cxn modelId="{7CA55232-D9F2-4835-942A-79FF5AE79E8D}" type="presParOf" srcId="{0147E343-BF04-47B1-A50D-5BDDA131DD21}" destId="{B99248C1-FDFE-4696-9215-B0A376F4CA1F}" srcOrd="2" destOrd="0" presId="urn:microsoft.com/office/officeart/2016/7/layout/LinearArrowProcessNumbered"/>
    <dgm:cxn modelId="{B1DBF719-5AC5-4254-A093-A60BB1478E84}" type="presParOf" srcId="{0147E343-BF04-47B1-A50D-5BDDA131DD21}" destId="{6549A755-6A6E-4554-9CEF-FD9E97A56C5F}" srcOrd="3" destOrd="0" presId="urn:microsoft.com/office/officeart/2016/7/layout/LinearArrowProcessNumbered"/>
    <dgm:cxn modelId="{2A9BAA8C-4DB6-4774-BFFB-C0988D1E4683}" type="presParOf" srcId="{4E08AC06-B4B9-4045-B72B-C94B8C4ED8EF}" destId="{8E7B63AF-4B7A-419C-9669-C079247D1221}" srcOrd="2" destOrd="0" presId="urn:microsoft.com/office/officeart/2016/7/layout/LinearArrowProcessNumbered"/>
    <dgm:cxn modelId="{6A6404C8-ADD4-4194-9A98-7F1953AB6519}" type="presParOf" srcId="{91FF1F59-A4DB-491B-9943-A1B6D2BE2BDC}" destId="{117C2AE3-4AE8-4ACC-A4D0-5C11F86D3D4C}" srcOrd="5" destOrd="0" presId="urn:microsoft.com/office/officeart/2016/7/layout/LinearArrowProcessNumbered"/>
    <dgm:cxn modelId="{0B9D7B01-16FC-436E-949A-7E65FC3ABFAA}" type="presParOf" srcId="{91FF1F59-A4DB-491B-9943-A1B6D2BE2BDC}" destId="{9C7FB56F-A6F1-4967-BC82-4B19B5EE29DD}" srcOrd="6" destOrd="0" presId="urn:microsoft.com/office/officeart/2016/7/layout/LinearArrowProcessNumbered"/>
    <dgm:cxn modelId="{8F4F9D0C-5486-4240-9D86-A57280AE8138}" type="presParOf" srcId="{9C7FB56F-A6F1-4967-BC82-4B19B5EE29DD}" destId="{50A14E6C-4F25-484E-9588-9A3FDE17E0C5}" srcOrd="0" destOrd="0" presId="urn:microsoft.com/office/officeart/2016/7/layout/LinearArrowProcessNumbered"/>
    <dgm:cxn modelId="{A8E18649-ADAE-4A1D-B05C-BD166D7ADDAE}" type="presParOf" srcId="{9C7FB56F-A6F1-4967-BC82-4B19B5EE29DD}" destId="{EFC6C6AB-1BFC-48B0-B39B-BA5D8C2FE9A7}" srcOrd="1" destOrd="0" presId="urn:microsoft.com/office/officeart/2016/7/layout/LinearArrowProcessNumbered"/>
    <dgm:cxn modelId="{042873DC-A91E-49A0-8148-CB30489F292F}" type="presParOf" srcId="{EFC6C6AB-1BFC-48B0-B39B-BA5D8C2FE9A7}" destId="{B7B12421-A7EC-4675-882A-F9FD4958C47A}" srcOrd="0" destOrd="0" presId="urn:microsoft.com/office/officeart/2016/7/layout/LinearArrowProcessNumbered"/>
    <dgm:cxn modelId="{CEC4136B-5526-44E9-9E5D-ADAF6FA2B554}" type="presParOf" srcId="{EFC6C6AB-1BFC-48B0-B39B-BA5D8C2FE9A7}" destId="{6175CFCB-1860-40DF-92E0-2C1E5A8F3EE9}" srcOrd="1" destOrd="0" presId="urn:microsoft.com/office/officeart/2016/7/layout/LinearArrowProcessNumbered"/>
    <dgm:cxn modelId="{0F044244-6BC6-4938-9A4C-7E850E2E5B46}" type="presParOf" srcId="{EFC6C6AB-1BFC-48B0-B39B-BA5D8C2FE9A7}" destId="{307E08CC-EC22-4887-9393-2CD0BBCB661F}" srcOrd="2" destOrd="0" presId="urn:microsoft.com/office/officeart/2016/7/layout/LinearArrowProcessNumbered"/>
    <dgm:cxn modelId="{C87F362A-9D1C-4333-9FDA-E2D09706E40C}" type="presParOf" srcId="{EFC6C6AB-1BFC-48B0-B39B-BA5D8C2FE9A7}" destId="{34A40811-92DE-433F-BA77-2F9DCA43EA0F}" srcOrd="3" destOrd="0" presId="urn:microsoft.com/office/officeart/2016/7/layout/LinearArrowProcessNumbered"/>
    <dgm:cxn modelId="{582ED35F-0894-460A-982B-0D13B8DD8708}" type="presParOf" srcId="{9C7FB56F-A6F1-4967-BC82-4B19B5EE29DD}" destId="{76692328-4D95-4BED-897C-9EB53A4E46E3}" srcOrd="2" destOrd="0" presId="urn:microsoft.com/office/officeart/2016/7/layout/LinearArrowProcessNumbered"/>
    <dgm:cxn modelId="{34E69B43-8B42-4CD9-9669-BFF93C8AC3CC}" type="presParOf" srcId="{91FF1F59-A4DB-491B-9943-A1B6D2BE2BDC}" destId="{43A0754F-6548-4D58-A58A-1ACCE8E5C197}" srcOrd="7" destOrd="0" presId="urn:microsoft.com/office/officeart/2016/7/layout/LinearArrowProcessNumbered"/>
    <dgm:cxn modelId="{7AD92CF1-21B2-4265-A3D0-8A84C7501721}" type="presParOf" srcId="{91FF1F59-A4DB-491B-9943-A1B6D2BE2BDC}" destId="{C4627318-9CC1-4ACF-8A08-8993B33BAEEA}" srcOrd="8" destOrd="0" presId="urn:microsoft.com/office/officeart/2016/7/layout/LinearArrowProcessNumbered"/>
    <dgm:cxn modelId="{90F1CE1C-DA0D-4B10-8F2A-EE5B2DB7EF46}" type="presParOf" srcId="{C4627318-9CC1-4ACF-8A08-8993B33BAEEA}" destId="{6E5F165F-5AE5-419A-B1AA-AC02AF687744}" srcOrd="0" destOrd="0" presId="urn:microsoft.com/office/officeart/2016/7/layout/LinearArrowProcessNumbered"/>
    <dgm:cxn modelId="{735E1BAF-2E56-4631-A4A0-CDDE28DDB261}" type="presParOf" srcId="{C4627318-9CC1-4ACF-8A08-8993B33BAEEA}" destId="{0BCE96F2-800B-43A6-BD3E-DA1126AA3E40}" srcOrd="1" destOrd="0" presId="urn:microsoft.com/office/officeart/2016/7/layout/LinearArrowProcessNumbered"/>
    <dgm:cxn modelId="{F59084FB-32CD-4218-8CB9-2D1292732D29}" type="presParOf" srcId="{0BCE96F2-800B-43A6-BD3E-DA1126AA3E40}" destId="{B80B5087-89A4-4D60-A05D-9AE6D121BFB8}" srcOrd="0" destOrd="0" presId="urn:microsoft.com/office/officeart/2016/7/layout/LinearArrowProcessNumbered"/>
    <dgm:cxn modelId="{56B8CF0B-6D49-4C64-B83D-ABFDFEEBFFBA}" type="presParOf" srcId="{0BCE96F2-800B-43A6-BD3E-DA1126AA3E40}" destId="{B14B1F65-1900-4404-A319-408DCD01B8CA}" srcOrd="1" destOrd="0" presId="urn:microsoft.com/office/officeart/2016/7/layout/LinearArrowProcessNumbered"/>
    <dgm:cxn modelId="{3FB8160D-E376-4AD6-8ACC-5C4C2A445EE9}" type="presParOf" srcId="{0BCE96F2-800B-43A6-BD3E-DA1126AA3E40}" destId="{F7CDB9B7-2F7E-4134-84AF-5DF9E992626E}" srcOrd="2" destOrd="0" presId="urn:microsoft.com/office/officeart/2016/7/layout/LinearArrowProcessNumbered"/>
    <dgm:cxn modelId="{843B90B0-5734-45C3-BCD2-35DBCEAE5484}" type="presParOf" srcId="{0BCE96F2-800B-43A6-BD3E-DA1126AA3E40}" destId="{8E736C6F-1CCF-4E59-95EC-26273DFFD18D}" srcOrd="3" destOrd="0" presId="urn:microsoft.com/office/officeart/2016/7/layout/LinearArrowProcessNumbered"/>
    <dgm:cxn modelId="{7F31C738-1B49-44FD-9557-3BDA68CE785F}" type="presParOf" srcId="{C4627318-9CC1-4ACF-8A08-8993B33BAEEA}" destId="{A12A8040-C3D5-4C0F-A7F3-82A74FF2B645}" srcOrd="2" destOrd="0" presId="urn:microsoft.com/office/officeart/2016/7/layout/LinearArrowProcessNumbered"/>
    <dgm:cxn modelId="{04312515-B2C1-40FD-BDDB-23066F92BB04}" type="presParOf" srcId="{91FF1F59-A4DB-491B-9943-A1B6D2BE2BDC}" destId="{73763290-374E-4F63-AD08-288D4BEB6B3F}" srcOrd="9" destOrd="0" presId="urn:microsoft.com/office/officeart/2016/7/layout/LinearArrowProcessNumbered"/>
    <dgm:cxn modelId="{945E57FE-F679-48A5-B571-EE0D111A8B41}" type="presParOf" srcId="{91FF1F59-A4DB-491B-9943-A1B6D2BE2BDC}" destId="{0DDE034F-C971-4F70-91D6-32180BEE62BD}" srcOrd="10" destOrd="0" presId="urn:microsoft.com/office/officeart/2016/7/layout/LinearArrowProcessNumbered"/>
    <dgm:cxn modelId="{F8BD9F90-408F-49F8-AD71-42316B851F86}" type="presParOf" srcId="{0DDE034F-C971-4F70-91D6-32180BEE62BD}" destId="{D6B81806-ACCD-4C70-9762-2E5CA63A3F83}" srcOrd="0" destOrd="0" presId="urn:microsoft.com/office/officeart/2016/7/layout/LinearArrowProcessNumbered"/>
    <dgm:cxn modelId="{049FFCE9-12A5-4F30-9C4E-4ABB64C22E3E}" type="presParOf" srcId="{0DDE034F-C971-4F70-91D6-32180BEE62BD}" destId="{02FB79BA-E145-4F1F-B2DD-4F1057308FE5}" srcOrd="1" destOrd="0" presId="urn:microsoft.com/office/officeart/2016/7/layout/LinearArrowProcessNumbered"/>
    <dgm:cxn modelId="{CCED4C74-9AD6-43A3-90DE-E234EEA7138C}" type="presParOf" srcId="{02FB79BA-E145-4F1F-B2DD-4F1057308FE5}" destId="{89B23747-B3ED-4B49-BA64-9365DE8815DE}" srcOrd="0" destOrd="0" presId="urn:microsoft.com/office/officeart/2016/7/layout/LinearArrowProcessNumbered"/>
    <dgm:cxn modelId="{FAF13EBA-46FE-48C1-BADB-2AED329876BF}" type="presParOf" srcId="{02FB79BA-E145-4F1F-B2DD-4F1057308FE5}" destId="{3A8D4420-4140-4C62-BF6C-06322784A084}" srcOrd="1" destOrd="0" presId="urn:microsoft.com/office/officeart/2016/7/layout/LinearArrowProcessNumbered"/>
    <dgm:cxn modelId="{36A2877F-67C9-4962-8862-D794ECBBD5AD}" type="presParOf" srcId="{02FB79BA-E145-4F1F-B2DD-4F1057308FE5}" destId="{C9BB1B5C-379B-4A1B-B491-B0D83CB57B50}" srcOrd="2" destOrd="0" presId="urn:microsoft.com/office/officeart/2016/7/layout/LinearArrowProcessNumbered"/>
    <dgm:cxn modelId="{FD73583B-1863-4211-8C3A-60279FBEBBCD}" type="presParOf" srcId="{02FB79BA-E145-4F1F-B2DD-4F1057308FE5}" destId="{3F911766-9583-4DB9-A0A0-689CC20F008F}" srcOrd="3" destOrd="0" presId="urn:microsoft.com/office/officeart/2016/7/layout/LinearArrowProcessNumbered"/>
    <dgm:cxn modelId="{AE82BB16-6B5A-43EE-99FF-EE319E0B2835}" type="presParOf" srcId="{0DDE034F-C971-4F70-91D6-32180BEE62BD}" destId="{5D7F2D4E-318F-4578-826E-8F158DE60D9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6FF520B-5F59-42EB-BCFF-D7D010A2786A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54A1588-6A65-46AD-A601-E316A4F25694}">
      <dgm:prSet/>
      <dgm:spPr/>
      <dgm:t>
        <a:bodyPr/>
        <a:lstStyle/>
        <a:p>
          <a:r>
            <a:rPr lang="en-US" b="0" i="0" baseline="0"/>
            <a:t>save_file → Saves uploaded content to disk.</a:t>
          </a:r>
          <a:endParaRPr lang="en-US"/>
        </a:p>
      </dgm:t>
    </dgm:pt>
    <dgm:pt modelId="{CE01AC02-85F4-4294-940B-5042F3CCA29C}" type="parTrans" cxnId="{ABE60603-2EC5-4BAF-A9D5-3AE27C5545C6}">
      <dgm:prSet/>
      <dgm:spPr/>
      <dgm:t>
        <a:bodyPr/>
        <a:lstStyle/>
        <a:p>
          <a:endParaRPr lang="en-US"/>
        </a:p>
      </dgm:t>
    </dgm:pt>
    <dgm:pt modelId="{4015448B-3A6C-4AAF-9630-611FCB5CF0CF}" type="sibTrans" cxnId="{ABE60603-2EC5-4BAF-A9D5-3AE27C5545C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713084C-A4D4-4F6B-9EA5-ADFA8C514C0E}">
      <dgm:prSet/>
      <dgm:spPr/>
      <dgm:t>
        <a:bodyPr/>
        <a:lstStyle/>
        <a:p>
          <a:r>
            <a:rPr lang="en-US" b="0" i="0" baseline="0"/>
            <a:t>read_file → Reads requested file to send to client.</a:t>
          </a:r>
          <a:endParaRPr lang="en-US"/>
        </a:p>
      </dgm:t>
    </dgm:pt>
    <dgm:pt modelId="{3C458EA6-DCAC-41FC-B1F5-8D83E46FEA58}" type="parTrans" cxnId="{8AA716E4-DD06-4D06-B68E-FD6D5C90FEFB}">
      <dgm:prSet/>
      <dgm:spPr/>
      <dgm:t>
        <a:bodyPr/>
        <a:lstStyle/>
        <a:p>
          <a:endParaRPr lang="en-US"/>
        </a:p>
      </dgm:t>
    </dgm:pt>
    <dgm:pt modelId="{98DFFEB0-84E7-4BCD-B92C-14B707C5695B}" type="sibTrans" cxnId="{8AA716E4-DD06-4D06-B68E-FD6D5C90FEF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C2BFF7E-F76A-4DE8-98F9-15A730543E9B}">
      <dgm:prSet/>
      <dgm:spPr/>
      <dgm:t>
        <a:bodyPr/>
        <a:lstStyle/>
        <a:p>
          <a:r>
            <a:rPr lang="en-US" b="0" i="0" baseline="0" dirty="0" err="1"/>
            <a:t>file_exists</a:t>
          </a:r>
          <a:r>
            <a:rPr lang="en-US" b="0" i="0" baseline="0" dirty="0"/>
            <a:t> → Checks if a file is present before serving.</a:t>
          </a:r>
          <a:endParaRPr lang="en-US" dirty="0"/>
        </a:p>
      </dgm:t>
    </dgm:pt>
    <dgm:pt modelId="{FBFFFA6B-2599-4327-9531-AE322C4DD776}" type="parTrans" cxnId="{2CC611BF-9CFE-4D09-BE20-41C47E884494}">
      <dgm:prSet/>
      <dgm:spPr/>
      <dgm:t>
        <a:bodyPr/>
        <a:lstStyle/>
        <a:p>
          <a:endParaRPr lang="en-US"/>
        </a:p>
      </dgm:t>
    </dgm:pt>
    <dgm:pt modelId="{2B435CFF-D1E4-4378-AA1B-A64E9F7B93B9}" type="sibTrans" cxnId="{2CC611BF-9CFE-4D09-BE20-41C47E88449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028FF9-DD3A-48B5-9C8B-80F13554328F}">
      <dgm:prSet/>
      <dgm:spPr/>
      <dgm:t>
        <a:bodyPr/>
        <a:lstStyle/>
        <a:p>
          <a:r>
            <a:rPr lang="en-US" b="0" i="0" baseline="0" dirty="0" err="1"/>
            <a:t>get_file_size</a:t>
          </a:r>
          <a:r>
            <a:rPr lang="en-US" b="0" i="0" baseline="0" dirty="0"/>
            <a:t> → Helps set correct Content-Length in HTTP response.</a:t>
          </a:r>
          <a:endParaRPr lang="en-US" dirty="0"/>
        </a:p>
      </dgm:t>
    </dgm:pt>
    <dgm:pt modelId="{0E8E0025-F0CE-40C9-BA94-672FD9703EFC}" type="parTrans" cxnId="{3E6A6CA8-BBFF-4377-B920-C58E7C13C063}">
      <dgm:prSet/>
      <dgm:spPr/>
      <dgm:t>
        <a:bodyPr/>
        <a:lstStyle/>
        <a:p>
          <a:endParaRPr lang="en-US"/>
        </a:p>
      </dgm:t>
    </dgm:pt>
    <dgm:pt modelId="{1F5DAB2B-0CC0-42E1-94E6-8EC4E126FA18}" type="sibTrans" cxnId="{3E6A6CA8-BBFF-4377-B920-C58E7C13C06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B12CD01-3E4F-4A46-9D9E-F878FF41DD1C}" type="pres">
      <dgm:prSet presAssocID="{C6FF520B-5F59-42EB-BCFF-D7D010A2786A}" presName="linearFlow" presStyleCnt="0">
        <dgm:presLayoutVars>
          <dgm:dir/>
          <dgm:animLvl val="lvl"/>
          <dgm:resizeHandles val="exact"/>
        </dgm:presLayoutVars>
      </dgm:prSet>
      <dgm:spPr/>
    </dgm:pt>
    <dgm:pt modelId="{A3900297-4D07-42EC-93E1-72A4D07E17BF}" type="pres">
      <dgm:prSet presAssocID="{C54A1588-6A65-46AD-A601-E316A4F25694}" presName="compositeNode" presStyleCnt="0"/>
      <dgm:spPr/>
    </dgm:pt>
    <dgm:pt modelId="{4EEFCE94-A09B-4EA4-ACEC-4E89D220339E}" type="pres">
      <dgm:prSet presAssocID="{C54A1588-6A65-46AD-A601-E316A4F25694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5F11E4F-FF09-466F-976E-1E2BDA00E727}" type="pres">
      <dgm:prSet presAssocID="{C54A1588-6A65-46AD-A601-E316A4F25694}" presName="parSh" presStyleCnt="0"/>
      <dgm:spPr/>
    </dgm:pt>
    <dgm:pt modelId="{18FDF50B-8EC7-476B-8394-9895EEEF8BD4}" type="pres">
      <dgm:prSet presAssocID="{C54A1588-6A65-46AD-A601-E316A4F25694}" presName="lineNode" presStyleLbl="alignAccFollowNode1" presStyleIdx="0" presStyleCnt="12"/>
      <dgm:spPr/>
    </dgm:pt>
    <dgm:pt modelId="{DB8490DF-4D52-4AD3-B06C-44F467339154}" type="pres">
      <dgm:prSet presAssocID="{C54A1588-6A65-46AD-A601-E316A4F25694}" presName="lineArrowNode" presStyleLbl="alignAccFollowNode1" presStyleIdx="1" presStyleCnt="12"/>
      <dgm:spPr/>
    </dgm:pt>
    <dgm:pt modelId="{38B91856-477F-46D8-B068-B5FA3F7C05D1}" type="pres">
      <dgm:prSet presAssocID="{4015448B-3A6C-4AAF-9630-611FCB5CF0CF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4FACA79-2EB5-47F2-8B82-3F428705CCB4}" type="pres">
      <dgm:prSet presAssocID="{4015448B-3A6C-4AAF-9630-611FCB5CF0CF}" presName="spacerBetweenCircleAndCallout" presStyleCnt="0">
        <dgm:presLayoutVars/>
      </dgm:prSet>
      <dgm:spPr/>
    </dgm:pt>
    <dgm:pt modelId="{83E7E5C6-CD8F-40A3-9C04-C323C6FE96B6}" type="pres">
      <dgm:prSet presAssocID="{C54A1588-6A65-46AD-A601-E316A4F25694}" presName="nodeText" presStyleLbl="alignAccFollowNode1" presStyleIdx="2" presStyleCnt="12">
        <dgm:presLayoutVars>
          <dgm:bulletEnabled val="1"/>
        </dgm:presLayoutVars>
      </dgm:prSet>
      <dgm:spPr/>
    </dgm:pt>
    <dgm:pt modelId="{8EDC71C1-6E5E-4DD3-9F91-D587EBE8A63F}" type="pres">
      <dgm:prSet presAssocID="{4015448B-3A6C-4AAF-9630-611FCB5CF0CF}" presName="sibTransComposite" presStyleCnt="0"/>
      <dgm:spPr/>
    </dgm:pt>
    <dgm:pt modelId="{59B96D9B-2A3B-422D-ADC5-A7C1E2E20DEC}" type="pres">
      <dgm:prSet presAssocID="{8713084C-A4D4-4F6B-9EA5-ADFA8C514C0E}" presName="compositeNode" presStyleCnt="0"/>
      <dgm:spPr/>
    </dgm:pt>
    <dgm:pt modelId="{A542587B-FA65-49C3-9461-26984FEE570F}" type="pres">
      <dgm:prSet presAssocID="{8713084C-A4D4-4F6B-9EA5-ADFA8C514C0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9ADB42-F024-4311-A81D-03F84D8E6FAB}" type="pres">
      <dgm:prSet presAssocID="{8713084C-A4D4-4F6B-9EA5-ADFA8C514C0E}" presName="parSh" presStyleCnt="0"/>
      <dgm:spPr/>
    </dgm:pt>
    <dgm:pt modelId="{CEF36578-EA2C-4A0C-8D61-0DBF5D24D941}" type="pres">
      <dgm:prSet presAssocID="{8713084C-A4D4-4F6B-9EA5-ADFA8C514C0E}" presName="lineNode" presStyleLbl="alignAccFollowNode1" presStyleIdx="3" presStyleCnt="12"/>
      <dgm:spPr/>
    </dgm:pt>
    <dgm:pt modelId="{FF43DCCC-974B-45F7-9111-57F994A59177}" type="pres">
      <dgm:prSet presAssocID="{8713084C-A4D4-4F6B-9EA5-ADFA8C514C0E}" presName="lineArrowNode" presStyleLbl="alignAccFollowNode1" presStyleIdx="4" presStyleCnt="12"/>
      <dgm:spPr/>
    </dgm:pt>
    <dgm:pt modelId="{CEE948E0-C438-464A-BE29-EE0E821A68A0}" type="pres">
      <dgm:prSet presAssocID="{98DFFEB0-84E7-4BCD-B92C-14B707C5695B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15807C5-7CC1-4E68-BC20-CF1076473B45}" type="pres">
      <dgm:prSet presAssocID="{98DFFEB0-84E7-4BCD-B92C-14B707C5695B}" presName="spacerBetweenCircleAndCallout" presStyleCnt="0">
        <dgm:presLayoutVars/>
      </dgm:prSet>
      <dgm:spPr/>
    </dgm:pt>
    <dgm:pt modelId="{4DD20F0B-F957-4C64-A2C4-2F15C97B8432}" type="pres">
      <dgm:prSet presAssocID="{8713084C-A4D4-4F6B-9EA5-ADFA8C514C0E}" presName="nodeText" presStyleLbl="alignAccFollowNode1" presStyleIdx="5" presStyleCnt="12">
        <dgm:presLayoutVars>
          <dgm:bulletEnabled val="1"/>
        </dgm:presLayoutVars>
      </dgm:prSet>
      <dgm:spPr/>
    </dgm:pt>
    <dgm:pt modelId="{BC0E8ED4-EADB-4212-B1D3-F1B43CF60F81}" type="pres">
      <dgm:prSet presAssocID="{98DFFEB0-84E7-4BCD-B92C-14B707C5695B}" presName="sibTransComposite" presStyleCnt="0"/>
      <dgm:spPr/>
    </dgm:pt>
    <dgm:pt modelId="{C45FA6C9-1698-4AE1-8484-D9B33A7FAF38}" type="pres">
      <dgm:prSet presAssocID="{6C2BFF7E-F76A-4DE8-98F9-15A730543E9B}" presName="compositeNode" presStyleCnt="0"/>
      <dgm:spPr/>
    </dgm:pt>
    <dgm:pt modelId="{625E1C03-436A-48D8-B5BF-A64BF04431C4}" type="pres">
      <dgm:prSet presAssocID="{6C2BFF7E-F76A-4DE8-98F9-15A730543E9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747E50-D630-40E7-96A9-85C93C764FF8}" type="pres">
      <dgm:prSet presAssocID="{6C2BFF7E-F76A-4DE8-98F9-15A730543E9B}" presName="parSh" presStyleCnt="0"/>
      <dgm:spPr/>
    </dgm:pt>
    <dgm:pt modelId="{4BB39077-3B84-452D-8672-568AEE673947}" type="pres">
      <dgm:prSet presAssocID="{6C2BFF7E-F76A-4DE8-98F9-15A730543E9B}" presName="lineNode" presStyleLbl="alignAccFollowNode1" presStyleIdx="6" presStyleCnt="12"/>
      <dgm:spPr/>
    </dgm:pt>
    <dgm:pt modelId="{82926DA4-84E5-4406-A5E9-20908F58AB23}" type="pres">
      <dgm:prSet presAssocID="{6C2BFF7E-F76A-4DE8-98F9-15A730543E9B}" presName="lineArrowNode" presStyleLbl="alignAccFollowNode1" presStyleIdx="7" presStyleCnt="12"/>
      <dgm:spPr/>
    </dgm:pt>
    <dgm:pt modelId="{3990B396-C92A-4C12-AB5A-49703DBABF43}" type="pres">
      <dgm:prSet presAssocID="{2B435CFF-D1E4-4378-AA1B-A64E9F7B93B9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10230929-91E0-46EA-BAB5-D6F73A0D5711}" type="pres">
      <dgm:prSet presAssocID="{2B435CFF-D1E4-4378-AA1B-A64E9F7B93B9}" presName="spacerBetweenCircleAndCallout" presStyleCnt="0">
        <dgm:presLayoutVars/>
      </dgm:prSet>
      <dgm:spPr/>
    </dgm:pt>
    <dgm:pt modelId="{BB4C63D6-5DD0-42A0-B444-0D417033F307}" type="pres">
      <dgm:prSet presAssocID="{6C2BFF7E-F76A-4DE8-98F9-15A730543E9B}" presName="nodeText" presStyleLbl="alignAccFollowNode1" presStyleIdx="8" presStyleCnt="12">
        <dgm:presLayoutVars>
          <dgm:bulletEnabled val="1"/>
        </dgm:presLayoutVars>
      </dgm:prSet>
      <dgm:spPr/>
    </dgm:pt>
    <dgm:pt modelId="{395C97B7-77F4-457B-91F1-388F9EE28A0D}" type="pres">
      <dgm:prSet presAssocID="{2B435CFF-D1E4-4378-AA1B-A64E9F7B93B9}" presName="sibTransComposite" presStyleCnt="0"/>
      <dgm:spPr/>
    </dgm:pt>
    <dgm:pt modelId="{F9A91EC4-4FAF-4412-877E-8506797F40AA}" type="pres">
      <dgm:prSet presAssocID="{36028FF9-DD3A-48B5-9C8B-80F13554328F}" presName="compositeNode" presStyleCnt="0"/>
      <dgm:spPr/>
    </dgm:pt>
    <dgm:pt modelId="{E9B07C48-330A-4228-87A5-654B8DF301F4}" type="pres">
      <dgm:prSet presAssocID="{36028FF9-DD3A-48B5-9C8B-80F13554328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76D79EC-BE60-4C1C-9E18-EFC32B641F9F}" type="pres">
      <dgm:prSet presAssocID="{36028FF9-DD3A-48B5-9C8B-80F13554328F}" presName="parSh" presStyleCnt="0"/>
      <dgm:spPr/>
    </dgm:pt>
    <dgm:pt modelId="{76438032-BB3C-4487-B6E4-AB12172CF5CD}" type="pres">
      <dgm:prSet presAssocID="{36028FF9-DD3A-48B5-9C8B-80F13554328F}" presName="lineNode" presStyleLbl="alignAccFollowNode1" presStyleIdx="9" presStyleCnt="12"/>
      <dgm:spPr/>
    </dgm:pt>
    <dgm:pt modelId="{7028D105-D71F-42FC-9B90-A067BC28DCB5}" type="pres">
      <dgm:prSet presAssocID="{36028FF9-DD3A-48B5-9C8B-80F13554328F}" presName="lineArrowNode" presStyleLbl="alignAccFollowNode1" presStyleIdx="10" presStyleCnt="12"/>
      <dgm:spPr/>
    </dgm:pt>
    <dgm:pt modelId="{4131CF58-1D5B-4236-938F-D3453F8BC0A7}" type="pres">
      <dgm:prSet presAssocID="{1F5DAB2B-0CC0-42E1-94E6-8EC4E126FA18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F7EB4BD2-E88D-4EF2-84A2-E8945A72BDBD}" type="pres">
      <dgm:prSet presAssocID="{1F5DAB2B-0CC0-42E1-94E6-8EC4E126FA18}" presName="spacerBetweenCircleAndCallout" presStyleCnt="0">
        <dgm:presLayoutVars/>
      </dgm:prSet>
      <dgm:spPr/>
    </dgm:pt>
    <dgm:pt modelId="{2CF7A8F9-B7FE-4C37-BB10-35C581DCD3EC}" type="pres">
      <dgm:prSet presAssocID="{36028FF9-DD3A-48B5-9C8B-80F13554328F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ABE60603-2EC5-4BAF-A9D5-3AE27C5545C6}" srcId="{C6FF520B-5F59-42EB-BCFF-D7D010A2786A}" destId="{C54A1588-6A65-46AD-A601-E316A4F25694}" srcOrd="0" destOrd="0" parTransId="{CE01AC02-85F4-4294-940B-5042F3CCA29C}" sibTransId="{4015448B-3A6C-4AAF-9630-611FCB5CF0CF}"/>
    <dgm:cxn modelId="{64A2D183-A2FC-4C7A-B033-05E0D7968ECB}" type="presOf" srcId="{C6FF520B-5F59-42EB-BCFF-D7D010A2786A}" destId="{1B12CD01-3E4F-4A46-9D9E-F878FF41DD1C}" srcOrd="0" destOrd="0" presId="urn:microsoft.com/office/officeart/2016/7/layout/LinearArrowProcessNumbered"/>
    <dgm:cxn modelId="{3E6A6CA8-BBFF-4377-B920-C58E7C13C063}" srcId="{C6FF520B-5F59-42EB-BCFF-D7D010A2786A}" destId="{36028FF9-DD3A-48B5-9C8B-80F13554328F}" srcOrd="3" destOrd="0" parTransId="{0E8E0025-F0CE-40C9-BA94-672FD9703EFC}" sibTransId="{1F5DAB2B-0CC0-42E1-94E6-8EC4E126FA18}"/>
    <dgm:cxn modelId="{23A658AC-D425-4ACF-9423-06126D8022DC}" type="presOf" srcId="{8713084C-A4D4-4F6B-9EA5-ADFA8C514C0E}" destId="{4DD20F0B-F957-4C64-A2C4-2F15C97B8432}" srcOrd="0" destOrd="0" presId="urn:microsoft.com/office/officeart/2016/7/layout/LinearArrowProcessNumbered"/>
    <dgm:cxn modelId="{C9920EB2-D2FA-43DC-8AF9-1ADB4874D479}" type="presOf" srcId="{4015448B-3A6C-4AAF-9630-611FCB5CF0CF}" destId="{38B91856-477F-46D8-B068-B5FA3F7C05D1}" srcOrd="0" destOrd="0" presId="urn:microsoft.com/office/officeart/2016/7/layout/LinearArrowProcessNumbered"/>
    <dgm:cxn modelId="{D1565DBB-2D02-4CB0-B4ED-F7B34819A963}" type="presOf" srcId="{98DFFEB0-84E7-4BCD-B92C-14B707C5695B}" destId="{CEE948E0-C438-464A-BE29-EE0E821A68A0}" srcOrd="0" destOrd="0" presId="urn:microsoft.com/office/officeart/2016/7/layout/LinearArrowProcessNumbered"/>
    <dgm:cxn modelId="{2CC611BF-9CFE-4D09-BE20-41C47E884494}" srcId="{C6FF520B-5F59-42EB-BCFF-D7D010A2786A}" destId="{6C2BFF7E-F76A-4DE8-98F9-15A730543E9B}" srcOrd="2" destOrd="0" parTransId="{FBFFFA6B-2599-4327-9531-AE322C4DD776}" sibTransId="{2B435CFF-D1E4-4378-AA1B-A64E9F7B93B9}"/>
    <dgm:cxn modelId="{CFBB61C5-8551-4A3F-BA3C-7E2156E4FEA8}" type="presOf" srcId="{C54A1588-6A65-46AD-A601-E316A4F25694}" destId="{83E7E5C6-CD8F-40A3-9C04-C323C6FE96B6}" srcOrd="0" destOrd="0" presId="urn:microsoft.com/office/officeart/2016/7/layout/LinearArrowProcessNumbered"/>
    <dgm:cxn modelId="{C0FA89CB-6208-4023-AA59-08927C98BAE4}" type="presOf" srcId="{36028FF9-DD3A-48B5-9C8B-80F13554328F}" destId="{2CF7A8F9-B7FE-4C37-BB10-35C581DCD3EC}" srcOrd="0" destOrd="0" presId="urn:microsoft.com/office/officeart/2016/7/layout/LinearArrowProcessNumbered"/>
    <dgm:cxn modelId="{2DD170D0-1F06-48E0-ADBB-5E6B04D9BBFE}" type="presOf" srcId="{2B435CFF-D1E4-4378-AA1B-A64E9F7B93B9}" destId="{3990B396-C92A-4C12-AB5A-49703DBABF43}" srcOrd="0" destOrd="0" presId="urn:microsoft.com/office/officeart/2016/7/layout/LinearArrowProcessNumbered"/>
    <dgm:cxn modelId="{DAF561D1-D803-43A3-BAC7-53E6B2D225A2}" type="presOf" srcId="{1F5DAB2B-0CC0-42E1-94E6-8EC4E126FA18}" destId="{4131CF58-1D5B-4236-938F-D3453F8BC0A7}" srcOrd="0" destOrd="0" presId="urn:microsoft.com/office/officeart/2016/7/layout/LinearArrowProcessNumbered"/>
    <dgm:cxn modelId="{8AA716E4-DD06-4D06-B68E-FD6D5C90FEFB}" srcId="{C6FF520B-5F59-42EB-BCFF-D7D010A2786A}" destId="{8713084C-A4D4-4F6B-9EA5-ADFA8C514C0E}" srcOrd="1" destOrd="0" parTransId="{3C458EA6-DCAC-41FC-B1F5-8D83E46FEA58}" sibTransId="{98DFFEB0-84E7-4BCD-B92C-14B707C5695B}"/>
    <dgm:cxn modelId="{13BBF8EF-0151-4727-BC89-26CB7A59693A}" type="presOf" srcId="{6C2BFF7E-F76A-4DE8-98F9-15A730543E9B}" destId="{BB4C63D6-5DD0-42A0-B444-0D417033F307}" srcOrd="0" destOrd="0" presId="urn:microsoft.com/office/officeart/2016/7/layout/LinearArrowProcessNumbered"/>
    <dgm:cxn modelId="{2F2D4AD1-53E7-470E-9407-070E7D4D91A8}" type="presParOf" srcId="{1B12CD01-3E4F-4A46-9D9E-F878FF41DD1C}" destId="{A3900297-4D07-42EC-93E1-72A4D07E17BF}" srcOrd="0" destOrd="0" presId="urn:microsoft.com/office/officeart/2016/7/layout/LinearArrowProcessNumbered"/>
    <dgm:cxn modelId="{3C4D0061-A6BD-4904-AAAC-EB62F40E40D5}" type="presParOf" srcId="{A3900297-4D07-42EC-93E1-72A4D07E17BF}" destId="{4EEFCE94-A09B-4EA4-ACEC-4E89D220339E}" srcOrd="0" destOrd="0" presId="urn:microsoft.com/office/officeart/2016/7/layout/LinearArrowProcessNumbered"/>
    <dgm:cxn modelId="{47DFC597-4685-4EA1-B9CD-F90050F04B0C}" type="presParOf" srcId="{A3900297-4D07-42EC-93E1-72A4D07E17BF}" destId="{75F11E4F-FF09-466F-976E-1E2BDA00E727}" srcOrd="1" destOrd="0" presId="urn:microsoft.com/office/officeart/2016/7/layout/LinearArrowProcessNumbered"/>
    <dgm:cxn modelId="{ED0DB245-6584-45B9-B7F9-F02B0332F495}" type="presParOf" srcId="{75F11E4F-FF09-466F-976E-1E2BDA00E727}" destId="{18FDF50B-8EC7-476B-8394-9895EEEF8BD4}" srcOrd="0" destOrd="0" presId="urn:microsoft.com/office/officeart/2016/7/layout/LinearArrowProcessNumbered"/>
    <dgm:cxn modelId="{3BA80152-241E-42EA-A8ED-5CDAC13DB47D}" type="presParOf" srcId="{75F11E4F-FF09-466F-976E-1E2BDA00E727}" destId="{DB8490DF-4D52-4AD3-B06C-44F467339154}" srcOrd="1" destOrd="0" presId="urn:microsoft.com/office/officeart/2016/7/layout/LinearArrowProcessNumbered"/>
    <dgm:cxn modelId="{8F2D2DBB-7DF0-4F39-8ED2-86B738809560}" type="presParOf" srcId="{75F11E4F-FF09-466F-976E-1E2BDA00E727}" destId="{38B91856-477F-46D8-B068-B5FA3F7C05D1}" srcOrd="2" destOrd="0" presId="urn:microsoft.com/office/officeart/2016/7/layout/LinearArrowProcessNumbered"/>
    <dgm:cxn modelId="{E9E39EC8-1433-4E4E-AADA-71566F5D9D04}" type="presParOf" srcId="{75F11E4F-FF09-466F-976E-1E2BDA00E727}" destId="{34FACA79-2EB5-47F2-8B82-3F428705CCB4}" srcOrd="3" destOrd="0" presId="urn:microsoft.com/office/officeart/2016/7/layout/LinearArrowProcessNumbered"/>
    <dgm:cxn modelId="{9BF9D255-FC17-4A8B-8F4D-D6F79D9429B6}" type="presParOf" srcId="{A3900297-4D07-42EC-93E1-72A4D07E17BF}" destId="{83E7E5C6-CD8F-40A3-9C04-C323C6FE96B6}" srcOrd="2" destOrd="0" presId="urn:microsoft.com/office/officeart/2016/7/layout/LinearArrowProcessNumbered"/>
    <dgm:cxn modelId="{9B033A96-42D5-40C4-9192-8B1F81D10922}" type="presParOf" srcId="{1B12CD01-3E4F-4A46-9D9E-F878FF41DD1C}" destId="{8EDC71C1-6E5E-4DD3-9F91-D587EBE8A63F}" srcOrd="1" destOrd="0" presId="urn:microsoft.com/office/officeart/2016/7/layout/LinearArrowProcessNumbered"/>
    <dgm:cxn modelId="{45A87957-2BB1-4D9C-8F2B-A9B0148D1E48}" type="presParOf" srcId="{1B12CD01-3E4F-4A46-9D9E-F878FF41DD1C}" destId="{59B96D9B-2A3B-422D-ADC5-A7C1E2E20DEC}" srcOrd="2" destOrd="0" presId="urn:microsoft.com/office/officeart/2016/7/layout/LinearArrowProcessNumbered"/>
    <dgm:cxn modelId="{3481E41B-A28F-4B4F-B779-4F8BC658A7D5}" type="presParOf" srcId="{59B96D9B-2A3B-422D-ADC5-A7C1E2E20DEC}" destId="{A542587B-FA65-49C3-9461-26984FEE570F}" srcOrd="0" destOrd="0" presId="urn:microsoft.com/office/officeart/2016/7/layout/LinearArrowProcessNumbered"/>
    <dgm:cxn modelId="{10D5CCB8-D6C3-4042-899C-6F6298B7F12B}" type="presParOf" srcId="{59B96D9B-2A3B-422D-ADC5-A7C1E2E20DEC}" destId="{DC9ADB42-F024-4311-A81D-03F84D8E6FAB}" srcOrd="1" destOrd="0" presId="urn:microsoft.com/office/officeart/2016/7/layout/LinearArrowProcessNumbered"/>
    <dgm:cxn modelId="{9E87E7DA-4F97-47AB-9F6E-D75133C0420B}" type="presParOf" srcId="{DC9ADB42-F024-4311-A81D-03F84D8E6FAB}" destId="{CEF36578-EA2C-4A0C-8D61-0DBF5D24D941}" srcOrd="0" destOrd="0" presId="urn:microsoft.com/office/officeart/2016/7/layout/LinearArrowProcessNumbered"/>
    <dgm:cxn modelId="{148CCEA3-CAF0-43BD-A015-2ED37A73834A}" type="presParOf" srcId="{DC9ADB42-F024-4311-A81D-03F84D8E6FAB}" destId="{FF43DCCC-974B-45F7-9111-57F994A59177}" srcOrd="1" destOrd="0" presId="urn:microsoft.com/office/officeart/2016/7/layout/LinearArrowProcessNumbered"/>
    <dgm:cxn modelId="{1F3AD08D-0AB6-45C9-9047-08EF9C6AE7A6}" type="presParOf" srcId="{DC9ADB42-F024-4311-A81D-03F84D8E6FAB}" destId="{CEE948E0-C438-464A-BE29-EE0E821A68A0}" srcOrd="2" destOrd="0" presId="urn:microsoft.com/office/officeart/2016/7/layout/LinearArrowProcessNumbered"/>
    <dgm:cxn modelId="{ECFE5300-03DA-4794-B70D-73E7CC391011}" type="presParOf" srcId="{DC9ADB42-F024-4311-A81D-03F84D8E6FAB}" destId="{015807C5-7CC1-4E68-BC20-CF1076473B45}" srcOrd="3" destOrd="0" presId="urn:microsoft.com/office/officeart/2016/7/layout/LinearArrowProcessNumbered"/>
    <dgm:cxn modelId="{6BC86D7E-50DA-41FE-8772-B40C62FA4DD3}" type="presParOf" srcId="{59B96D9B-2A3B-422D-ADC5-A7C1E2E20DEC}" destId="{4DD20F0B-F957-4C64-A2C4-2F15C97B8432}" srcOrd="2" destOrd="0" presId="urn:microsoft.com/office/officeart/2016/7/layout/LinearArrowProcessNumbered"/>
    <dgm:cxn modelId="{0005FD66-7CD9-4781-83BD-7F4887675C04}" type="presParOf" srcId="{1B12CD01-3E4F-4A46-9D9E-F878FF41DD1C}" destId="{BC0E8ED4-EADB-4212-B1D3-F1B43CF60F81}" srcOrd="3" destOrd="0" presId="urn:microsoft.com/office/officeart/2016/7/layout/LinearArrowProcessNumbered"/>
    <dgm:cxn modelId="{4F75CA8F-B0B6-4179-8D14-1CF1E8BBF60F}" type="presParOf" srcId="{1B12CD01-3E4F-4A46-9D9E-F878FF41DD1C}" destId="{C45FA6C9-1698-4AE1-8484-D9B33A7FAF38}" srcOrd="4" destOrd="0" presId="urn:microsoft.com/office/officeart/2016/7/layout/LinearArrowProcessNumbered"/>
    <dgm:cxn modelId="{01DF97AF-981C-4080-B43A-EF6EE7F6344C}" type="presParOf" srcId="{C45FA6C9-1698-4AE1-8484-D9B33A7FAF38}" destId="{625E1C03-436A-48D8-B5BF-A64BF04431C4}" srcOrd="0" destOrd="0" presId="urn:microsoft.com/office/officeart/2016/7/layout/LinearArrowProcessNumbered"/>
    <dgm:cxn modelId="{5E86EB0D-D098-4800-978A-7E5AC900408F}" type="presParOf" srcId="{C45FA6C9-1698-4AE1-8484-D9B33A7FAF38}" destId="{DB747E50-D630-40E7-96A9-85C93C764FF8}" srcOrd="1" destOrd="0" presId="urn:microsoft.com/office/officeart/2016/7/layout/LinearArrowProcessNumbered"/>
    <dgm:cxn modelId="{108A7F1F-979B-43B1-A283-6593F777BCC3}" type="presParOf" srcId="{DB747E50-D630-40E7-96A9-85C93C764FF8}" destId="{4BB39077-3B84-452D-8672-568AEE673947}" srcOrd="0" destOrd="0" presId="urn:microsoft.com/office/officeart/2016/7/layout/LinearArrowProcessNumbered"/>
    <dgm:cxn modelId="{E7105802-F8A5-44BC-BFE2-364BE6C29AD9}" type="presParOf" srcId="{DB747E50-D630-40E7-96A9-85C93C764FF8}" destId="{82926DA4-84E5-4406-A5E9-20908F58AB23}" srcOrd="1" destOrd="0" presId="urn:microsoft.com/office/officeart/2016/7/layout/LinearArrowProcessNumbered"/>
    <dgm:cxn modelId="{954EE3B7-3777-4D23-9BC9-B364100B56BF}" type="presParOf" srcId="{DB747E50-D630-40E7-96A9-85C93C764FF8}" destId="{3990B396-C92A-4C12-AB5A-49703DBABF43}" srcOrd="2" destOrd="0" presId="urn:microsoft.com/office/officeart/2016/7/layout/LinearArrowProcessNumbered"/>
    <dgm:cxn modelId="{418C1E74-DD1E-4C95-B382-5C0BA7F49ABE}" type="presParOf" srcId="{DB747E50-D630-40E7-96A9-85C93C764FF8}" destId="{10230929-91E0-46EA-BAB5-D6F73A0D5711}" srcOrd="3" destOrd="0" presId="urn:microsoft.com/office/officeart/2016/7/layout/LinearArrowProcessNumbered"/>
    <dgm:cxn modelId="{08EE9672-5B0A-4584-B20F-E3401A470CA1}" type="presParOf" srcId="{C45FA6C9-1698-4AE1-8484-D9B33A7FAF38}" destId="{BB4C63D6-5DD0-42A0-B444-0D417033F307}" srcOrd="2" destOrd="0" presId="urn:microsoft.com/office/officeart/2016/7/layout/LinearArrowProcessNumbered"/>
    <dgm:cxn modelId="{E230588F-3BE0-4C06-8A0D-D7E32BD29F96}" type="presParOf" srcId="{1B12CD01-3E4F-4A46-9D9E-F878FF41DD1C}" destId="{395C97B7-77F4-457B-91F1-388F9EE28A0D}" srcOrd="5" destOrd="0" presId="urn:microsoft.com/office/officeart/2016/7/layout/LinearArrowProcessNumbered"/>
    <dgm:cxn modelId="{4599012C-45E7-4591-A1EF-1DC3F2C3EB39}" type="presParOf" srcId="{1B12CD01-3E4F-4A46-9D9E-F878FF41DD1C}" destId="{F9A91EC4-4FAF-4412-877E-8506797F40AA}" srcOrd="6" destOrd="0" presId="urn:microsoft.com/office/officeart/2016/7/layout/LinearArrowProcessNumbered"/>
    <dgm:cxn modelId="{7C4692C9-1BBE-49C3-B732-64D9A1C0FB4D}" type="presParOf" srcId="{F9A91EC4-4FAF-4412-877E-8506797F40AA}" destId="{E9B07C48-330A-4228-87A5-654B8DF301F4}" srcOrd="0" destOrd="0" presId="urn:microsoft.com/office/officeart/2016/7/layout/LinearArrowProcessNumbered"/>
    <dgm:cxn modelId="{FD513D31-4072-468C-9A53-F17539F2AD04}" type="presParOf" srcId="{F9A91EC4-4FAF-4412-877E-8506797F40AA}" destId="{276D79EC-BE60-4C1C-9E18-EFC32B641F9F}" srcOrd="1" destOrd="0" presId="urn:microsoft.com/office/officeart/2016/7/layout/LinearArrowProcessNumbered"/>
    <dgm:cxn modelId="{4B779E46-38EB-4F87-AEE7-983495979EE2}" type="presParOf" srcId="{276D79EC-BE60-4C1C-9E18-EFC32B641F9F}" destId="{76438032-BB3C-4487-B6E4-AB12172CF5CD}" srcOrd="0" destOrd="0" presId="urn:microsoft.com/office/officeart/2016/7/layout/LinearArrowProcessNumbered"/>
    <dgm:cxn modelId="{0D75E657-13FF-4FFB-A493-D4A790247327}" type="presParOf" srcId="{276D79EC-BE60-4C1C-9E18-EFC32B641F9F}" destId="{7028D105-D71F-42FC-9B90-A067BC28DCB5}" srcOrd="1" destOrd="0" presId="urn:microsoft.com/office/officeart/2016/7/layout/LinearArrowProcessNumbered"/>
    <dgm:cxn modelId="{AF3BC5B4-42EB-4036-9BCF-ED0E4363E458}" type="presParOf" srcId="{276D79EC-BE60-4C1C-9E18-EFC32B641F9F}" destId="{4131CF58-1D5B-4236-938F-D3453F8BC0A7}" srcOrd="2" destOrd="0" presId="urn:microsoft.com/office/officeart/2016/7/layout/LinearArrowProcessNumbered"/>
    <dgm:cxn modelId="{202E9379-2D69-40D1-9FC0-65D8D82351A3}" type="presParOf" srcId="{276D79EC-BE60-4C1C-9E18-EFC32B641F9F}" destId="{F7EB4BD2-E88D-4EF2-84A2-E8945A72BDBD}" srcOrd="3" destOrd="0" presId="urn:microsoft.com/office/officeart/2016/7/layout/LinearArrowProcessNumbered"/>
    <dgm:cxn modelId="{732B5741-DD47-41B5-AA81-3065FEF52C2F}" type="presParOf" srcId="{F9A91EC4-4FAF-4412-877E-8506797F40AA}" destId="{2CF7A8F9-B7FE-4C37-BB10-35C581DCD3EC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B6D2B7-0A2B-4C4B-B0FE-909BE2092C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429A038-DFB4-48F1-8787-FDBBB83AC252}">
      <dgm:prSet/>
      <dgm:spPr/>
      <dgm:t>
        <a:bodyPr/>
        <a:lstStyle/>
        <a:p>
          <a:r>
            <a:rPr lang="en-US"/>
            <a:t>• Each client request handled by a separate thread</a:t>
          </a:r>
        </a:p>
      </dgm:t>
    </dgm:pt>
    <dgm:pt modelId="{D818E041-F5FF-4C40-AB66-BB8966379B6E}" type="parTrans" cxnId="{179FEF00-E7D3-49D4-A32D-98946F3B4D44}">
      <dgm:prSet/>
      <dgm:spPr/>
      <dgm:t>
        <a:bodyPr/>
        <a:lstStyle/>
        <a:p>
          <a:endParaRPr lang="en-US"/>
        </a:p>
      </dgm:t>
    </dgm:pt>
    <dgm:pt modelId="{0F89E458-35B3-4A1C-B41B-7410C0AD2A69}" type="sibTrans" cxnId="{179FEF00-E7D3-49D4-A32D-98946F3B4D44}">
      <dgm:prSet/>
      <dgm:spPr/>
      <dgm:t>
        <a:bodyPr/>
        <a:lstStyle/>
        <a:p>
          <a:endParaRPr lang="en-US"/>
        </a:p>
      </dgm:t>
    </dgm:pt>
    <dgm:pt modelId="{5550BDFA-604C-4619-8C66-092A8E951423}">
      <dgm:prSet/>
      <dgm:spPr/>
      <dgm:t>
        <a:bodyPr/>
        <a:lstStyle/>
        <a:p>
          <a:r>
            <a:rPr lang="en-US"/>
            <a:t>• Benefits:</a:t>
          </a:r>
        </a:p>
      </dgm:t>
    </dgm:pt>
    <dgm:pt modelId="{88242C58-0566-4C42-BD9F-EB265E440E61}" type="parTrans" cxnId="{C156E7C4-1496-4B3A-AF8C-17DDFDF8AE30}">
      <dgm:prSet/>
      <dgm:spPr/>
      <dgm:t>
        <a:bodyPr/>
        <a:lstStyle/>
        <a:p>
          <a:endParaRPr lang="en-US"/>
        </a:p>
      </dgm:t>
    </dgm:pt>
    <dgm:pt modelId="{0FFEB678-1D56-4A9C-9823-D9DD1FD54427}" type="sibTrans" cxnId="{C156E7C4-1496-4B3A-AF8C-17DDFDF8AE30}">
      <dgm:prSet/>
      <dgm:spPr/>
      <dgm:t>
        <a:bodyPr/>
        <a:lstStyle/>
        <a:p>
          <a:endParaRPr lang="en-US"/>
        </a:p>
      </dgm:t>
    </dgm:pt>
    <dgm:pt modelId="{4AB91A2A-39A9-42CB-B415-B6E8175D06D7}">
      <dgm:prSet/>
      <dgm:spPr/>
      <dgm:t>
        <a:bodyPr/>
        <a:lstStyle/>
        <a:p>
          <a:r>
            <a:rPr lang="en-US" dirty="0"/>
            <a:t>- Improves concurrency</a:t>
          </a:r>
        </a:p>
      </dgm:t>
    </dgm:pt>
    <dgm:pt modelId="{8ECD4881-8DD0-4AFB-8C3C-67621122D7DB}" type="parTrans" cxnId="{D96C9F03-0E2C-4EB7-A503-484FD2B64DD0}">
      <dgm:prSet/>
      <dgm:spPr/>
      <dgm:t>
        <a:bodyPr/>
        <a:lstStyle/>
        <a:p>
          <a:endParaRPr lang="en-US"/>
        </a:p>
      </dgm:t>
    </dgm:pt>
    <dgm:pt modelId="{841E0BB8-8ABF-4378-8ED8-9BCDD8DF0751}" type="sibTrans" cxnId="{D96C9F03-0E2C-4EB7-A503-484FD2B64DD0}">
      <dgm:prSet/>
      <dgm:spPr/>
      <dgm:t>
        <a:bodyPr/>
        <a:lstStyle/>
        <a:p>
          <a:endParaRPr lang="en-US"/>
        </a:p>
      </dgm:t>
    </dgm:pt>
    <dgm:pt modelId="{56AD803D-091C-4A7B-B319-EC78B6E2CB26}">
      <dgm:prSet/>
      <dgm:spPr/>
      <dgm:t>
        <a:bodyPr/>
        <a:lstStyle/>
        <a:p>
          <a:r>
            <a:rPr lang="en-US"/>
            <a:t>- Efficient CPU utilization</a:t>
          </a:r>
        </a:p>
      </dgm:t>
    </dgm:pt>
    <dgm:pt modelId="{9210A5F4-50AC-46DF-B37E-C8980538F598}" type="parTrans" cxnId="{4D9BE540-8915-481B-BE2F-F35DA6F2D42B}">
      <dgm:prSet/>
      <dgm:spPr/>
      <dgm:t>
        <a:bodyPr/>
        <a:lstStyle/>
        <a:p>
          <a:endParaRPr lang="en-US"/>
        </a:p>
      </dgm:t>
    </dgm:pt>
    <dgm:pt modelId="{813EB502-548F-4CE1-BAB8-2A11F84F6F3A}" type="sibTrans" cxnId="{4D9BE540-8915-481B-BE2F-F35DA6F2D42B}">
      <dgm:prSet/>
      <dgm:spPr/>
      <dgm:t>
        <a:bodyPr/>
        <a:lstStyle/>
        <a:p>
          <a:endParaRPr lang="en-US"/>
        </a:p>
      </dgm:t>
    </dgm:pt>
    <dgm:pt modelId="{D52DAC64-5AED-4B78-8125-90887DE46281}">
      <dgm:prSet/>
      <dgm:spPr/>
      <dgm:t>
        <a:bodyPr/>
        <a:lstStyle/>
        <a:p>
          <a:r>
            <a:rPr lang="en-US"/>
            <a:t>- Reduced response time</a:t>
          </a:r>
        </a:p>
      </dgm:t>
    </dgm:pt>
    <dgm:pt modelId="{419031E2-BAB9-479C-ADA2-47155A0850DE}" type="parTrans" cxnId="{41A1D7C4-5A16-4830-AF04-EF56A85115E3}">
      <dgm:prSet/>
      <dgm:spPr/>
      <dgm:t>
        <a:bodyPr/>
        <a:lstStyle/>
        <a:p>
          <a:endParaRPr lang="en-US"/>
        </a:p>
      </dgm:t>
    </dgm:pt>
    <dgm:pt modelId="{A35ECD53-49EA-4F00-98D1-E85822C6146F}" type="sibTrans" cxnId="{41A1D7C4-5A16-4830-AF04-EF56A85115E3}">
      <dgm:prSet/>
      <dgm:spPr/>
      <dgm:t>
        <a:bodyPr/>
        <a:lstStyle/>
        <a:p>
          <a:endParaRPr lang="en-US"/>
        </a:p>
      </dgm:t>
    </dgm:pt>
    <dgm:pt modelId="{1EA7A480-68E6-4EE1-9247-7C0B7AE82759}">
      <dgm:prSet/>
      <dgm:spPr/>
      <dgm:t>
        <a:bodyPr/>
        <a:lstStyle/>
        <a:p>
          <a:r>
            <a:rPr lang="en-US"/>
            <a:t>• Implemented using pthread library in C</a:t>
          </a:r>
        </a:p>
      </dgm:t>
    </dgm:pt>
    <dgm:pt modelId="{09021B11-7BD8-4232-9091-E34772CCC517}" type="parTrans" cxnId="{A86F966F-4DF7-4FC2-AA2D-3CBDCF1FB93F}">
      <dgm:prSet/>
      <dgm:spPr/>
      <dgm:t>
        <a:bodyPr/>
        <a:lstStyle/>
        <a:p>
          <a:endParaRPr lang="en-US"/>
        </a:p>
      </dgm:t>
    </dgm:pt>
    <dgm:pt modelId="{6B713F73-7905-4AEA-BF4B-C881076A81ED}" type="sibTrans" cxnId="{A86F966F-4DF7-4FC2-AA2D-3CBDCF1FB93F}">
      <dgm:prSet/>
      <dgm:spPr/>
      <dgm:t>
        <a:bodyPr/>
        <a:lstStyle/>
        <a:p>
          <a:endParaRPr lang="en-US"/>
        </a:p>
      </dgm:t>
    </dgm:pt>
    <dgm:pt modelId="{18BCC053-1223-4A94-BC2E-9FD7D956CA3F}" type="pres">
      <dgm:prSet presAssocID="{8BB6D2B7-0A2B-4C4B-B0FE-909BE2092C88}" presName="linear" presStyleCnt="0">
        <dgm:presLayoutVars>
          <dgm:animLvl val="lvl"/>
          <dgm:resizeHandles val="exact"/>
        </dgm:presLayoutVars>
      </dgm:prSet>
      <dgm:spPr/>
    </dgm:pt>
    <dgm:pt modelId="{A871EC0A-6110-4B21-B1BF-C685449A1878}" type="pres">
      <dgm:prSet presAssocID="{E429A038-DFB4-48F1-8787-FDBBB83AC25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422B981-FC0A-453B-A238-2E6AEDBC94D6}" type="pres">
      <dgm:prSet presAssocID="{0F89E458-35B3-4A1C-B41B-7410C0AD2A69}" presName="spacer" presStyleCnt="0"/>
      <dgm:spPr/>
    </dgm:pt>
    <dgm:pt modelId="{6F385DF0-8C43-4790-9985-E8A416166D1C}" type="pres">
      <dgm:prSet presAssocID="{5550BDFA-604C-4619-8C66-092A8E95142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265E6CD-5F71-48B1-9347-1A0ACC3E3492}" type="pres">
      <dgm:prSet presAssocID="{0FFEB678-1D56-4A9C-9823-D9DD1FD54427}" presName="spacer" presStyleCnt="0"/>
      <dgm:spPr/>
    </dgm:pt>
    <dgm:pt modelId="{7DD092AD-F9AF-4ACA-8953-32FC0CDD9A34}" type="pres">
      <dgm:prSet presAssocID="{4AB91A2A-39A9-42CB-B415-B6E8175D06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52E0D6D-E15A-48CD-9A8C-545A32AAA61A}" type="pres">
      <dgm:prSet presAssocID="{841E0BB8-8ABF-4378-8ED8-9BCDD8DF0751}" presName="spacer" presStyleCnt="0"/>
      <dgm:spPr/>
    </dgm:pt>
    <dgm:pt modelId="{F7EE082B-FB11-4C0F-81FA-F5C848C24C2B}" type="pres">
      <dgm:prSet presAssocID="{56AD803D-091C-4A7B-B319-EC78B6E2CB2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D385513-77D7-4A29-8287-4152AC9ABB59}" type="pres">
      <dgm:prSet presAssocID="{813EB502-548F-4CE1-BAB8-2A11F84F6F3A}" presName="spacer" presStyleCnt="0"/>
      <dgm:spPr/>
    </dgm:pt>
    <dgm:pt modelId="{C9DC22F1-7D6D-4C38-BE8C-7718CA6BC46A}" type="pres">
      <dgm:prSet presAssocID="{D52DAC64-5AED-4B78-8125-90887DE462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7149DA3-E411-46F6-A4FB-099DE411E745}" type="pres">
      <dgm:prSet presAssocID="{A35ECD53-49EA-4F00-98D1-E85822C6146F}" presName="spacer" presStyleCnt="0"/>
      <dgm:spPr/>
    </dgm:pt>
    <dgm:pt modelId="{2F54202C-74D6-47E8-B67C-EF31F501F6BA}" type="pres">
      <dgm:prSet presAssocID="{1EA7A480-68E6-4EE1-9247-7C0B7AE8275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79FEF00-E7D3-49D4-A32D-98946F3B4D44}" srcId="{8BB6D2B7-0A2B-4C4B-B0FE-909BE2092C88}" destId="{E429A038-DFB4-48F1-8787-FDBBB83AC252}" srcOrd="0" destOrd="0" parTransId="{D818E041-F5FF-4C40-AB66-BB8966379B6E}" sibTransId="{0F89E458-35B3-4A1C-B41B-7410C0AD2A69}"/>
    <dgm:cxn modelId="{D96C9F03-0E2C-4EB7-A503-484FD2B64DD0}" srcId="{8BB6D2B7-0A2B-4C4B-B0FE-909BE2092C88}" destId="{4AB91A2A-39A9-42CB-B415-B6E8175D06D7}" srcOrd="2" destOrd="0" parTransId="{8ECD4881-8DD0-4AFB-8C3C-67621122D7DB}" sibTransId="{841E0BB8-8ABF-4378-8ED8-9BCDD8DF0751}"/>
    <dgm:cxn modelId="{46AC150A-9A7E-4158-A566-DE91D981EB4E}" type="presOf" srcId="{8BB6D2B7-0A2B-4C4B-B0FE-909BE2092C88}" destId="{18BCC053-1223-4A94-BC2E-9FD7D956CA3F}" srcOrd="0" destOrd="0" presId="urn:microsoft.com/office/officeart/2005/8/layout/vList2"/>
    <dgm:cxn modelId="{8FB24125-E646-43E6-A2DF-237F1D6815AD}" type="presOf" srcId="{4AB91A2A-39A9-42CB-B415-B6E8175D06D7}" destId="{7DD092AD-F9AF-4ACA-8953-32FC0CDD9A34}" srcOrd="0" destOrd="0" presId="urn:microsoft.com/office/officeart/2005/8/layout/vList2"/>
    <dgm:cxn modelId="{4D9BE540-8915-481B-BE2F-F35DA6F2D42B}" srcId="{8BB6D2B7-0A2B-4C4B-B0FE-909BE2092C88}" destId="{56AD803D-091C-4A7B-B319-EC78B6E2CB26}" srcOrd="3" destOrd="0" parTransId="{9210A5F4-50AC-46DF-B37E-C8980538F598}" sibTransId="{813EB502-548F-4CE1-BAB8-2A11F84F6F3A}"/>
    <dgm:cxn modelId="{AFE50A5F-716D-4B0E-B268-2D4365E5DC78}" type="presOf" srcId="{E429A038-DFB4-48F1-8787-FDBBB83AC252}" destId="{A871EC0A-6110-4B21-B1BF-C685449A1878}" srcOrd="0" destOrd="0" presId="urn:microsoft.com/office/officeart/2005/8/layout/vList2"/>
    <dgm:cxn modelId="{AB64684B-2EC0-4C42-B779-42E4D3EAA02E}" type="presOf" srcId="{D52DAC64-5AED-4B78-8125-90887DE46281}" destId="{C9DC22F1-7D6D-4C38-BE8C-7718CA6BC46A}" srcOrd="0" destOrd="0" presId="urn:microsoft.com/office/officeart/2005/8/layout/vList2"/>
    <dgm:cxn modelId="{CD78A36D-372F-4DE1-B0B3-A0D5B738706E}" type="presOf" srcId="{56AD803D-091C-4A7B-B319-EC78B6E2CB26}" destId="{F7EE082B-FB11-4C0F-81FA-F5C848C24C2B}" srcOrd="0" destOrd="0" presId="urn:microsoft.com/office/officeart/2005/8/layout/vList2"/>
    <dgm:cxn modelId="{A86F966F-4DF7-4FC2-AA2D-3CBDCF1FB93F}" srcId="{8BB6D2B7-0A2B-4C4B-B0FE-909BE2092C88}" destId="{1EA7A480-68E6-4EE1-9247-7C0B7AE82759}" srcOrd="5" destOrd="0" parTransId="{09021B11-7BD8-4232-9091-E34772CCC517}" sibTransId="{6B713F73-7905-4AEA-BF4B-C881076A81ED}"/>
    <dgm:cxn modelId="{E0240381-4F89-4D4B-AE61-DD2DE0DC2CEF}" type="presOf" srcId="{1EA7A480-68E6-4EE1-9247-7C0B7AE82759}" destId="{2F54202C-74D6-47E8-B67C-EF31F501F6BA}" srcOrd="0" destOrd="0" presId="urn:microsoft.com/office/officeart/2005/8/layout/vList2"/>
    <dgm:cxn modelId="{23CD6D83-65A3-4C9C-9D8D-B15251D610A0}" type="presOf" srcId="{5550BDFA-604C-4619-8C66-092A8E951423}" destId="{6F385DF0-8C43-4790-9985-E8A416166D1C}" srcOrd="0" destOrd="0" presId="urn:microsoft.com/office/officeart/2005/8/layout/vList2"/>
    <dgm:cxn modelId="{41A1D7C4-5A16-4830-AF04-EF56A85115E3}" srcId="{8BB6D2B7-0A2B-4C4B-B0FE-909BE2092C88}" destId="{D52DAC64-5AED-4B78-8125-90887DE46281}" srcOrd="4" destOrd="0" parTransId="{419031E2-BAB9-479C-ADA2-47155A0850DE}" sibTransId="{A35ECD53-49EA-4F00-98D1-E85822C6146F}"/>
    <dgm:cxn modelId="{C156E7C4-1496-4B3A-AF8C-17DDFDF8AE30}" srcId="{8BB6D2B7-0A2B-4C4B-B0FE-909BE2092C88}" destId="{5550BDFA-604C-4619-8C66-092A8E951423}" srcOrd="1" destOrd="0" parTransId="{88242C58-0566-4C42-BD9F-EB265E440E61}" sibTransId="{0FFEB678-1D56-4A9C-9823-D9DD1FD54427}"/>
    <dgm:cxn modelId="{35782177-839D-429F-979C-2F9CC0B9880D}" type="presParOf" srcId="{18BCC053-1223-4A94-BC2E-9FD7D956CA3F}" destId="{A871EC0A-6110-4B21-B1BF-C685449A1878}" srcOrd="0" destOrd="0" presId="urn:microsoft.com/office/officeart/2005/8/layout/vList2"/>
    <dgm:cxn modelId="{D04B50CC-DD1A-4116-B641-BD856BE1370B}" type="presParOf" srcId="{18BCC053-1223-4A94-BC2E-9FD7D956CA3F}" destId="{3422B981-FC0A-453B-A238-2E6AEDBC94D6}" srcOrd="1" destOrd="0" presId="urn:microsoft.com/office/officeart/2005/8/layout/vList2"/>
    <dgm:cxn modelId="{CA581121-A1B4-4956-B941-D5EA7C67443E}" type="presParOf" srcId="{18BCC053-1223-4A94-BC2E-9FD7D956CA3F}" destId="{6F385DF0-8C43-4790-9985-E8A416166D1C}" srcOrd="2" destOrd="0" presId="urn:microsoft.com/office/officeart/2005/8/layout/vList2"/>
    <dgm:cxn modelId="{87E2AFB3-E076-47BA-9BF3-7707DBAA422A}" type="presParOf" srcId="{18BCC053-1223-4A94-BC2E-9FD7D956CA3F}" destId="{6265E6CD-5F71-48B1-9347-1A0ACC3E3492}" srcOrd="3" destOrd="0" presId="urn:microsoft.com/office/officeart/2005/8/layout/vList2"/>
    <dgm:cxn modelId="{BF399226-396F-4689-8A68-B7B4BA547A5D}" type="presParOf" srcId="{18BCC053-1223-4A94-BC2E-9FD7D956CA3F}" destId="{7DD092AD-F9AF-4ACA-8953-32FC0CDD9A34}" srcOrd="4" destOrd="0" presId="urn:microsoft.com/office/officeart/2005/8/layout/vList2"/>
    <dgm:cxn modelId="{6E1DE756-604C-4E34-A476-7FA724580EE8}" type="presParOf" srcId="{18BCC053-1223-4A94-BC2E-9FD7D956CA3F}" destId="{752E0D6D-E15A-48CD-9A8C-545A32AAA61A}" srcOrd="5" destOrd="0" presId="urn:microsoft.com/office/officeart/2005/8/layout/vList2"/>
    <dgm:cxn modelId="{EE2F9A2B-AF8D-4A28-B28C-0AFA0FCF141B}" type="presParOf" srcId="{18BCC053-1223-4A94-BC2E-9FD7D956CA3F}" destId="{F7EE082B-FB11-4C0F-81FA-F5C848C24C2B}" srcOrd="6" destOrd="0" presId="urn:microsoft.com/office/officeart/2005/8/layout/vList2"/>
    <dgm:cxn modelId="{985EF3A5-512C-4855-9261-141CE03F6AD7}" type="presParOf" srcId="{18BCC053-1223-4A94-BC2E-9FD7D956CA3F}" destId="{7D385513-77D7-4A29-8287-4152AC9ABB59}" srcOrd="7" destOrd="0" presId="urn:microsoft.com/office/officeart/2005/8/layout/vList2"/>
    <dgm:cxn modelId="{D6226081-8E20-40BB-9E66-59539DDEA620}" type="presParOf" srcId="{18BCC053-1223-4A94-BC2E-9FD7D956CA3F}" destId="{C9DC22F1-7D6D-4C38-BE8C-7718CA6BC46A}" srcOrd="8" destOrd="0" presId="urn:microsoft.com/office/officeart/2005/8/layout/vList2"/>
    <dgm:cxn modelId="{3AEB6560-B17E-4447-A6D5-E505E4489B87}" type="presParOf" srcId="{18BCC053-1223-4A94-BC2E-9FD7D956CA3F}" destId="{37149DA3-E411-46F6-A4FB-099DE411E745}" srcOrd="9" destOrd="0" presId="urn:microsoft.com/office/officeart/2005/8/layout/vList2"/>
    <dgm:cxn modelId="{223045B1-425E-47D0-BD17-7DB58C4E8388}" type="presParOf" srcId="{18BCC053-1223-4A94-BC2E-9FD7D956CA3F}" destId="{2F54202C-74D6-47E8-B67C-EF31F501F6B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B0FE27-A960-4446-90B4-877A8F1EC5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797460-1A88-4516-92BF-CA4620570C22}">
      <dgm:prSet/>
      <dgm:spPr/>
      <dgm:t>
        <a:bodyPr/>
        <a:lstStyle/>
        <a:p>
          <a:r>
            <a:rPr lang="en-US"/>
            <a:t>• Stores frequently accessed web pages/files in memory</a:t>
          </a:r>
        </a:p>
      </dgm:t>
    </dgm:pt>
    <dgm:pt modelId="{3A7AC90A-7EC1-47B7-811D-9B170AC3A236}" type="parTrans" cxnId="{6710298C-970C-44A1-9874-1423406ED9A3}">
      <dgm:prSet/>
      <dgm:spPr/>
      <dgm:t>
        <a:bodyPr/>
        <a:lstStyle/>
        <a:p>
          <a:endParaRPr lang="en-US"/>
        </a:p>
      </dgm:t>
    </dgm:pt>
    <dgm:pt modelId="{685499A7-2C61-495D-88AA-62881FC7EEA1}" type="sibTrans" cxnId="{6710298C-970C-44A1-9874-1423406ED9A3}">
      <dgm:prSet/>
      <dgm:spPr/>
      <dgm:t>
        <a:bodyPr/>
        <a:lstStyle/>
        <a:p>
          <a:endParaRPr lang="en-US"/>
        </a:p>
      </dgm:t>
    </dgm:pt>
    <dgm:pt modelId="{06E89B26-8488-4EE1-9699-D6EE1E796E28}">
      <dgm:prSet/>
      <dgm:spPr/>
      <dgm:t>
        <a:bodyPr/>
        <a:lstStyle/>
        <a:p>
          <a:r>
            <a:rPr lang="en-US"/>
            <a:t>• Reduces disk I/O operations</a:t>
          </a:r>
        </a:p>
      </dgm:t>
    </dgm:pt>
    <dgm:pt modelId="{009FF470-24BB-416F-A085-4369A3B9FB91}" type="parTrans" cxnId="{4E4727E5-D60B-4A5D-9419-A93154152126}">
      <dgm:prSet/>
      <dgm:spPr/>
      <dgm:t>
        <a:bodyPr/>
        <a:lstStyle/>
        <a:p>
          <a:endParaRPr lang="en-US"/>
        </a:p>
      </dgm:t>
    </dgm:pt>
    <dgm:pt modelId="{4F486D7B-C287-4458-A642-62790C2DE97A}" type="sibTrans" cxnId="{4E4727E5-D60B-4A5D-9419-A93154152126}">
      <dgm:prSet/>
      <dgm:spPr/>
      <dgm:t>
        <a:bodyPr/>
        <a:lstStyle/>
        <a:p>
          <a:endParaRPr lang="en-US"/>
        </a:p>
      </dgm:t>
    </dgm:pt>
    <dgm:pt modelId="{2E76B073-7ABE-4841-98D4-C8AF54A208B9}">
      <dgm:prSet/>
      <dgm:spPr/>
      <dgm:t>
        <a:bodyPr/>
        <a:lstStyle/>
        <a:p>
          <a:r>
            <a:rPr lang="en-US"/>
            <a:t>• Improves response time</a:t>
          </a:r>
        </a:p>
      </dgm:t>
    </dgm:pt>
    <dgm:pt modelId="{56176E59-45E3-45F1-BE74-71968C8EC6F7}" type="parTrans" cxnId="{4A47C6A5-3ACE-46EC-86C7-4705F2D22108}">
      <dgm:prSet/>
      <dgm:spPr/>
      <dgm:t>
        <a:bodyPr/>
        <a:lstStyle/>
        <a:p>
          <a:endParaRPr lang="en-US"/>
        </a:p>
      </dgm:t>
    </dgm:pt>
    <dgm:pt modelId="{D83C4226-576F-42BF-8EAF-AE1222D341EE}" type="sibTrans" cxnId="{4A47C6A5-3ACE-46EC-86C7-4705F2D22108}">
      <dgm:prSet/>
      <dgm:spPr/>
      <dgm:t>
        <a:bodyPr/>
        <a:lstStyle/>
        <a:p>
          <a:endParaRPr lang="en-US"/>
        </a:p>
      </dgm:t>
    </dgm:pt>
    <dgm:pt modelId="{DD303A62-84EC-49A0-9FBE-F7783E88C962}">
      <dgm:prSet/>
      <dgm:spPr/>
      <dgm:t>
        <a:bodyPr/>
        <a:lstStyle/>
        <a:p>
          <a:r>
            <a:rPr lang="en-US"/>
            <a:t>• Implemented using data structures (linked list)</a:t>
          </a:r>
        </a:p>
      </dgm:t>
    </dgm:pt>
    <dgm:pt modelId="{04755DF0-E82D-4BDD-9407-969002E1336F}" type="parTrans" cxnId="{B938B829-EBD6-4EC3-BB70-44B843B8AE3E}">
      <dgm:prSet/>
      <dgm:spPr/>
      <dgm:t>
        <a:bodyPr/>
        <a:lstStyle/>
        <a:p>
          <a:endParaRPr lang="en-US"/>
        </a:p>
      </dgm:t>
    </dgm:pt>
    <dgm:pt modelId="{092843D1-7A4B-4E37-8F7D-C07CF0D3334B}" type="sibTrans" cxnId="{B938B829-EBD6-4EC3-BB70-44B843B8AE3E}">
      <dgm:prSet/>
      <dgm:spPr/>
      <dgm:t>
        <a:bodyPr/>
        <a:lstStyle/>
        <a:p>
          <a:endParaRPr lang="en-US"/>
        </a:p>
      </dgm:t>
    </dgm:pt>
    <dgm:pt modelId="{1A4C187D-ED3E-4FF0-9617-908B3A759166}">
      <dgm:prSet/>
      <dgm:spPr/>
      <dgm:t>
        <a:bodyPr/>
        <a:lstStyle/>
        <a:p>
          <a:r>
            <a:rPr lang="en-US"/>
            <a:t>• Example: LRU (Least Recently Used) cache mechanism</a:t>
          </a:r>
        </a:p>
      </dgm:t>
    </dgm:pt>
    <dgm:pt modelId="{5D8FE3C8-D0D1-4B9A-A4A1-77B009878901}" type="parTrans" cxnId="{E0A4D589-D9CF-47C3-8F42-576614F89BE6}">
      <dgm:prSet/>
      <dgm:spPr/>
      <dgm:t>
        <a:bodyPr/>
        <a:lstStyle/>
        <a:p>
          <a:endParaRPr lang="en-US"/>
        </a:p>
      </dgm:t>
    </dgm:pt>
    <dgm:pt modelId="{D0EB40D6-A477-4FE2-82FB-32FE1499B060}" type="sibTrans" cxnId="{E0A4D589-D9CF-47C3-8F42-576614F89BE6}">
      <dgm:prSet/>
      <dgm:spPr/>
      <dgm:t>
        <a:bodyPr/>
        <a:lstStyle/>
        <a:p>
          <a:endParaRPr lang="en-US"/>
        </a:p>
      </dgm:t>
    </dgm:pt>
    <dgm:pt modelId="{C7D3409A-48C8-47F2-A044-AE70E506DE80}" type="pres">
      <dgm:prSet presAssocID="{AEB0FE27-A960-4446-90B4-877A8F1EC5A2}" presName="linear" presStyleCnt="0">
        <dgm:presLayoutVars>
          <dgm:animLvl val="lvl"/>
          <dgm:resizeHandles val="exact"/>
        </dgm:presLayoutVars>
      </dgm:prSet>
      <dgm:spPr/>
    </dgm:pt>
    <dgm:pt modelId="{DD9C2FFB-ED38-4CBC-A85E-20ECC63E99FB}" type="pres">
      <dgm:prSet presAssocID="{EE797460-1A88-4516-92BF-CA4620570C2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BF660B7-4CA6-40FE-A0F6-4AD44263CE57}" type="pres">
      <dgm:prSet presAssocID="{685499A7-2C61-495D-88AA-62881FC7EEA1}" presName="spacer" presStyleCnt="0"/>
      <dgm:spPr/>
    </dgm:pt>
    <dgm:pt modelId="{717500C1-48CD-42F5-9E6C-1041CA93B5C6}" type="pres">
      <dgm:prSet presAssocID="{06E89B26-8488-4EE1-9699-D6EE1E796E2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69667E7-F58A-4F49-A33A-E3F60D177BDF}" type="pres">
      <dgm:prSet presAssocID="{4F486D7B-C287-4458-A642-62790C2DE97A}" presName="spacer" presStyleCnt="0"/>
      <dgm:spPr/>
    </dgm:pt>
    <dgm:pt modelId="{51EF4D97-32DC-4195-A81E-707FF75502C3}" type="pres">
      <dgm:prSet presAssocID="{2E76B073-7ABE-4841-98D4-C8AF54A208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6317E0B-1C28-4DA5-AFD1-14DEA5292246}" type="pres">
      <dgm:prSet presAssocID="{D83C4226-576F-42BF-8EAF-AE1222D341EE}" presName="spacer" presStyleCnt="0"/>
      <dgm:spPr/>
    </dgm:pt>
    <dgm:pt modelId="{5D9A4589-2ACA-4383-A1F0-C6A29452E929}" type="pres">
      <dgm:prSet presAssocID="{DD303A62-84EC-49A0-9FBE-F7783E88C9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4DC0782-E502-445B-929C-49FF52862D48}" type="pres">
      <dgm:prSet presAssocID="{092843D1-7A4B-4E37-8F7D-C07CF0D3334B}" presName="spacer" presStyleCnt="0"/>
      <dgm:spPr/>
    </dgm:pt>
    <dgm:pt modelId="{20ACC204-041C-4C18-99C7-DFC45EEECE24}" type="pres">
      <dgm:prSet presAssocID="{1A4C187D-ED3E-4FF0-9617-908B3A75916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EE57A25-A167-4EBE-96C0-CCB983E590DB}" type="presOf" srcId="{1A4C187D-ED3E-4FF0-9617-908B3A759166}" destId="{20ACC204-041C-4C18-99C7-DFC45EEECE24}" srcOrd="0" destOrd="0" presId="urn:microsoft.com/office/officeart/2005/8/layout/vList2"/>
    <dgm:cxn modelId="{B938B829-EBD6-4EC3-BB70-44B843B8AE3E}" srcId="{AEB0FE27-A960-4446-90B4-877A8F1EC5A2}" destId="{DD303A62-84EC-49A0-9FBE-F7783E88C962}" srcOrd="3" destOrd="0" parTransId="{04755DF0-E82D-4BDD-9407-969002E1336F}" sibTransId="{092843D1-7A4B-4E37-8F7D-C07CF0D3334B}"/>
    <dgm:cxn modelId="{F106C42F-E17A-4486-B822-3254E4313163}" type="presOf" srcId="{DD303A62-84EC-49A0-9FBE-F7783E88C962}" destId="{5D9A4589-2ACA-4383-A1F0-C6A29452E929}" srcOrd="0" destOrd="0" presId="urn:microsoft.com/office/officeart/2005/8/layout/vList2"/>
    <dgm:cxn modelId="{6B91BA34-2731-4908-B60C-FF71298FCAAE}" type="presOf" srcId="{AEB0FE27-A960-4446-90B4-877A8F1EC5A2}" destId="{C7D3409A-48C8-47F2-A044-AE70E506DE80}" srcOrd="0" destOrd="0" presId="urn:microsoft.com/office/officeart/2005/8/layout/vList2"/>
    <dgm:cxn modelId="{99B77C65-D3F9-4A23-8398-315D5D4225EE}" type="presOf" srcId="{2E76B073-7ABE-4841-98D4-C8AF54A208B9}" destId="{51EF4D97-32DC-4195-A81E-707FF75502C3}" srcOrd="0" destOrd="0" presId="urn:microsoft.com/office/officeart/2005/8/layout/vList2"/>
    <dgm:cxn modelId="{E0A4D589-D9CF-47C3-8F42-576614F89BE6}" srcId="{AEB0FE27-A960-4446-90B4-877A8F1EC5A2}" destId="{1A4C187D-ED3E-4FF0-9617-908B3A759166}" srcOrd="4" destOrd="0" parTransId="{5D8FE3C8-D0D1-4B9A-A4A1-77B009878901}" sibTransId="{D0EB40D6-A477-4FE2-82FB-32FE1499B060}"/>
    <dgm:cxn modelId="{6710298C-970C-44A1-9874-1423406ED9A3}" srcId="{AEB0FE27-A960-4446-90B4-877A8F1EC5A2}" destId="{EE797460-1A88-4516-92BF-CA4620570C22}" srcOrd="0" destOrd="0" parTransId="{3A7AC90A-7EC1-47B7-811D-9B170AC3A236}" sibTransId="{685499A7-2C61-495D-88AA-62881FC7EEA1}"/>
    <dgm:cxn modelId="{4A47C6A5-3ACE-46EC-86C7-4705F2D22108}" srcId="{AEB0FE27-A960-4446-90B4-877A8F1EC5A2}" destId="{2E76B073-7ABE-4841-98D4-C8AF54A208B9}" srcOrd="2" destOrd="0" parTransId="{56176E59-45E3-45F1-BE74-71968C8EC6F7}" sibTransId="{D83C4226-576F-42BF-8EAF-AE1222D341EE}"/>
    <dgm:cxn modelId="{15A1FAC9-C020-40C5-98D0-6F9E91A2CC12}" type="presOf" srcId="{06E89B26-8488-4EE1-9699-D6EE1E796E28}" destId="{717500C1-48CD-42F5-9E6C-1041CA93B5C6}" srcOrd="0" destOrd="0" presId="urn:microsoft.com/office/officeart/2005/8/layout/vList2"/>
    <dgm:cxn modelId="{4E4727E5-D60B-4A5D-9419-A93154152126}" srcId="{AEB0FE27-A960-4446-90B4-877A8F1EC5A2}" destId="{06E89B26-8488-4EE1-9699-D6EE1E796E28}" srcOrd="1" destOrd="0" parTransId="{009FF470-24BB-416F-A085-4369A3B9FB91}" sibTransId="{4F486D7B-C287-4458-A642-62790C2DE97A}"/>
    <dgm:cxn modelId="{F4CCDFED-6796-4E87-B783-4EA30268CCAD}" type="presOf" srcId="{EE797460-1A88-4516-92BF-CA4620570C22}" destId="{DD9C2FFB-ED38-4CBC-A85E-20ECC63E99FB}" srcOrd="0" destOrd="0" presId="urn:microsoft.com/office/officeart/2005/8/layout/vList2"/>
    <dgm:cxn modelId="{A41E1C74-A245-4F53-8AB8-A419BCFB7AA2}" type="presParOf" srcId="{C7D3409A-48C8-47F2-A044-AE70E506DE80}" destId="{DD9C2FFB-ED38-4CBC-A85E-20ECC63E99FB}" srcOrd="0" destOrd="0" presId="urn:microsoft.com/office/officeart/2005/8/layout/vList2"/>
    <dgm:cxn modelId="{BC5B65AD-06DD-41C2-9AB4-6E8A312B9302}" type="presParOf" srcId="{C7D3409A-48C8-47F2-A044-AE70E506DE80}" destId="{0BF660B7-4CA6-40FE-A0F6-4AD44263CE57}" srcOrd="1" destOrd="0" presId="urn:microsoft.com/office/officeart/2005/8/layout/vList2"/>
    <dgm:cxn modelId="{0DE81466-D27B-49B9-8B20-A4289A1399A8}" type="presParOf" srcId="{C7D3409A-48C8-47F2-A044-AE70E506DE80}" destId="{717500C1-48CD-42F5-9E6C-1041CA93B5C6}" srcOrd="2" destOrd="0" presId="urn:microsoft.com/office/officeart/2005/8/layout/vList2"/>
    <dgm:cxn modelId="{826C7285-827A-4100-9D14-F8D6E65D178F}" type="presParOf" srcId="{C7D3409A-48C8-47F2-A044-AE70E506DE80}" destId="{369667E7-F58A-4F49-A33A-E3F60D177BDF}" srcOrd="3" destOrd="0" presId="urn:microsoft.com/office/officeart/2005/8/layout/vList2"/>
    <dgm:cxn modelId="{2AAAD017-0D45-4428-A20F-08998AE9C75C}" type="presParOf" srcId="{C7D3409A-48C8-47F2-A044-AE70E506DE80}" destId="{51EF4D97-32DC-4195-A81E-707FF75502C3}" srcOrd="4" destOrd="0" presId="urn:microsoft.com/office/officeart/2005/8/layout/vList2"/>
    <dgm:cxn modelId="{40766023-A5A0-4B54-9BEB-232E762FB75E}" type="presParOf" srcId="{C7D3409A-48C8-47F2-A044-AE70E506DE80}" destId="{26317E0B-1C28-4DA5-AFD1-14DEA5292246}" srcOrd="5" destOrd="0" presId="urn:microsoft.com/office/officeart/2005/8/layout/vList2"/>
    <dgm:cxn modelId="{0E107CF8-F7C5-478C-BFE1-583458148F24}" type="presParOf" srcId="{C7D3409A-48C8-47F2-A044-AE70E506DE80}" destId="{5D9A4589-2ACA-4383-A1F0-C6A29452E929}" srcOrd="6" destOrd="0" presId="urn:microsoft.com/office/officeart/2005/8/layout/vList2"/>
    <dgm:cxn modelId="{2A67B206-B6C0-49A3-93DF-15AB5B1CE025}" type="presParOf" srcId="{C7D3409A-48C8-47F2-A044-AE70E506DE80}" destId="{A4DC0782-E502-445B-929C-49FF52862D48}" srcOrd="7" destOrd="0" presId="urn:microsoft.com/office/officeart/2005/8/layout/vList2"/>
    <dgm:cxn modelId="{514E565D-508E-45DB-A64D-B017F5681E2D}" type="presParOf" srcId="{C7D3409A-48C8-47F2-A044-AE70E506DE80}" destId="{20ACC204-041C-4C18-99C7-DFC45EEECE2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5B565B-7F8F-4F15-9369-7291AA8D341C}">
      <dsp:nvSpPr>
        <dsp:cNvPr id="0" name=""/>
        <dsp:cNvSpPr/>
      </dsp:nvSpPr>
      <dsp:spPr>
        <a:xfrm>
          <a:off x="0" y="5818"/>
          <a:ext cx="6620255" cy="93541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Developed a custom web server in C</a:t>
          </a:r>
        </a:p>
      </dsp:txBody>
      <dsp:txXfrm>
        <a:off x="45663" y="51481"/>
        <a:ext cx="6528929" cy="844088"/>
      </dsp:txXfrm>
    </dsp:sp>
    <dsp:sp modelId="{BB61B608-BBD5-4A3A-BCA0-557897874520}">
      <dsp:nvSpPr>
        <dsp:cNvPr id="0" name=""/>
        <dsp:cNvSpPr/>
      </dsp:nvSpPr>
      <dsp:spPr>
        <a:xfrm>
          <a:off x="0" y="1010353"/>
          <a:ext cx="6620255" cy="935414"/>
        </a:xfrm>
        <a:prstGeom prst="roundRect">
          <a:avLst/>
        </a:prstGeom>
        <a:solidFill>
          <a:schemeClr val="accent5">
            <a:hueOff val="2093851"/>
            <a:satOff val="224"/>
            <a:lumOff val="-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Implemented using Operating System concepts</a:t>
          </a:r>
        </a:p>
      </dsp:txBody>
      <dsp:txXfrm>
        <a:off x="45663" y="1056016"/>
        <a:ext cx="6528929" cy="844088"/>
      </dsp:txXfrm>
    </dsp:sp>
    <dsp:sp modelId="{4D083927-0910-4BA1-AA74-8517AE3DCD4B}">
      <dsp:nvSpPr>
        <dsp:cNvPr id="0" name=""/>
        <dsp:cNvSpPr/>
      </dsp:nvSpPr>
      <dsp:spPr>
        <a:xfrm>
          <a:off x="0" y="2014888"/>
          <a:ext cx="6620255" cy="935414"/>
        </a:xfrm>
        <a:prstGeom prst="roundRect">
          <a:avLst/>
        </a:prstGeom>
        <a:solidFill>
          <a:schemeClr val="accent5">
            <a:hueOff val="4187701"/>
            <a:satOff val="449"/>
            <a:lumOff val="-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Features include:</a:t>
          </a:r>
        </a:p>
      </dsp:txBody>
      <dsp:txXfrm>
        <a:off x="45663" y="2060551"/>
        <a:ext cx="6528929" cy="844088"/>
      </dsp:txXfrm>
    </dsp:sp>
    <dsp:sp modelId="{7F8AC89C-4FB7-4F20-A252-1184C8CA9F86}">
      <dsp:nvSpPr>
        <dsp:cNvPr id="0" name=""/>
        <dsp:cNvSpPr/>
      </dsp:nvSpPr>
      <dsp:spPr>
        <a:xfrm>
          <a:off x="0" y="3019423"/>
          <a:ext cx="6620255" cy="935414"/>
        </a:xfrm>
        <a:prstGeom prst="roundRect">
          <a:avLst/>
        </a:prstGeom>
        <a:solidFill>
          <a:schemeClr val="accent5">
            <a:hueOff val="6281552"/>
            <a:satOff val="673"/>
            <a:lumOff val="-129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Multithreading for concurrency</a:t>
          </a:r>
        </a:p>
      </dsp:txBody>
      <dsp:txXfrm>
        <a:off x="45663" y="3065086"/>
        <a:ext cx="6528929" cy="844088"/>
      </dsp:txXfrm>
    </dsp:sp>
    <dsp:sp modelId="{12FB1054-12F5-4E0F-B1C5-B703DE4748F8}">
      <dsp:nvSpPr>
        <dsp:cNvPr id="0" name=""/>
        <dsp:cNvSpPr/>
      </dsp:nvSpPr>
      <dsp:spPr>
        <a:xfrm>
          <a:off x="0" y="4023958"/>
          <a:ext cx="6620255" cy="935414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Caching for performance optimization</a:t>
          </a:r>
        </a:p>
      </dsp:txBody>
      <dsp:txXfrm>
        <a:off x="45663" y="4069621"/>
        <a:ext cx="6528929" cy="844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5D83EF-B932-4432-BF4C-E7FB7728DCC3}">
      <dsp:nvSpPr>
        <dsp:cNvPr id="0" name=""/>
        <dsp:cNvSpPr/>
      </dsp:nvSpPr>
      <dsp:spPr>
        <a:xfrm>
          <a:off x="0" y="279463"/>
          <a:ext cx="2340292" cy="14041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Client-Server model</a:t>
          </a:r>
        </a:p>
      </dsp:txBody>
      <dsp:txXfrm>
        <a:off x="0" y="279463"/>
        <a:ext cx="2340292" cy="1404175"/>
      </dsp:txXfrm>
    </dsp:sp>
    <dsp:sp modelId="{03692B23-8858-4E98-8427-9315FEB40F11}">
      <dsp:nvSpPr>
        <dsp:cNvPr id="0" name=""/>
        <dsp:cNvSpPr/>
      </dsp:nvSpPr>
      <dsp:spPr>
        <a:xfrm>
          <a:off x="2574321" y="279463"/>
          <a:ext cx="2340292" cy="1404175"/>
        </a:xfrm>
        <a:prstGeom prst="rect">
          <a:avLst/>
        </a:prstGeom>
        <a:solidFill>
          <a:schemeClr val="accent2">
            <a:hueOff val="-1481287"/>
            <a:satOff val="-2915"/>
            <a:lumOff val="18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Server handles multiple requests using threads</a:t>
          </a:r>
        </a:p>
      </dsp:txBody>
      <dsp:txXfrm>
        <a:off x="2574321" y="279463"/>
        <a:ext cx="2340292" cy="1404175"/>
      </dsp:txXfrm>
    </dsp:sp>
    <dsp:sp modelId="{DAC965FA-F30A-401D-99A5-DC2279D2176D}">
      <dsp:nvSpPr>
        <dsp:cNvPr id="0" name=""/>
        <dsp:cNvSpPr/>
      </dsp:nvSpPr>
      <dsp:spPr>
        <a:xfrm>
          <a:off x="5148643" y="279463"/>
          <a:ext cx="2340292" cy="1404175"/>
        </a:xfrm>
        <a:prstGeom prst="rect">
          <a:avLst/>
        </a:prstGeom>
        <a:solidFill>
          <a:schemeClr val="accent2">
            <a:hueOff val="-2962574"/>
            <a:satOff val="-5831"/>
            <a:lumOff val="36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Cache layer stores frequently accessed data</a:t>
          </a:r>
        </a:p>
      </dsp:txBody>
      <dsp:txXfrm>
        <a:off x="5148643" y="279463"/>
        <a:ext cx="2340292" cy="1404175"/>
      </dsp:txXfrm>
    </dsp:sp>
    <dsp:sp modelId="{EB6CB57B-3782-419E-9F57-BD2B3721F08F}">
      <dsp:nvSpPr>
        <dsp:cNvPr id="0" name=""/>
        <dsp:cNvSpPr/>
      </dsp:nvSpPr>
      <dsp:spPr>
        <a:xfrm>
          <a:off x="0" y="1917668"/>
          <a:ext cx="2340292" cy="1404175"/>
        </a:xfrm>
        <a:prstGeom prst="rect">
          <a:avLst/>
        </a:prstGeom>
        <a:solidFill>
          <a:schemeClr val="accent2">
            <a:hueOff val="-4443860"/>
            <a:satOff val="-8746"/>
            <a:lumOff val="546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Request Flow:</a:t>
          </a:r>
        </a:p>
      </dsp:txBody>
      <dsp:txXfrm>
        <a:off x="0" y="1917668"/>
        <a:ext cx="2340292" cy="1404175"/>
      </dsp:txXfrm>
    </dsp:sp>
    <dsp:sp modelId="{9E5FAEF6-4D45-42F1-AF67-CFF519C1E5B9}">
      <dsp:nvSpPr>
        <dsp:cNvPr id="0" name=""/>
        <dsp:cNvSpPr/>
      </dsp:nvSpPr>
      <dsp:spPr>
        <a:xfrm>
          <a:off x="2574321" y="1917668"/>
          <a:ext cx="2340292" cy="1404175"/>
        </a:xfrm>
        <a:prstGeom prst="rect">
          <a:avLst/>
        </a:prstGeom>
        <a:solidFill>
          <a:schemeClr val="accent2">
            <a:hueOff val="-5925147"/>
            <a:satOff val="-11662"/>
            <a:lumOff val="72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Client sends HTTP request</a:t>
          </a:r>
        </a:p>
      </dsp:txBody>
      <dsp:txXfrm>
        <a:off x="2574321" y="1917668"/>
        <a:ext cx="2340292" cy="1404175"/>
      </dsp:txXfrm>
    </dsp:sp>
    <dsp:sp modelId="{17168940-A4F6-48BF-8167-77A5BE1A0576}">
      <dsp:nvSpPr>
        <dsp:cNvPr id="0" name=""/>
        <dsp:cNvSpPr/>
      </dsp:nvSpPr>
      <dsp:spPr>
        <a:xfrm>
          <a:off x="5148643" y="1917668"/>
          <a:ext cx="2340292" cy="1404175"/>
        </a:xfrm>
        <a:prstGeom prst="rect">
          <a:avLst/>
        </a:prstGeom>
        <a:solidFill>
          <a:schemeClr val="accent2">
            <a:hueOff val="-7406434"/>
            <a:satOff val="-14577"/>
            <a:lumOff val="91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Server parses request</a:t>
          </a:r>
        </a:p>
      </dsp:txBody>
      <dsp:txXfrm>
        <a:off x="5148643" y="1917668"/>
        <a:ext cx="2340292" cy="1404175"/>
      </dsp:txXfrm>
    </dsp:sp>
    <dsp:sp modelId="{D71F58B5-D9A4-41C1-9CAC-534137FC18A7}">
      <dsp:nvSpPr>
        <dsp:cNvPr id="0" name=""/>
        <dsp:cNvSpPr/>
      </dsp:nvSpPr>
      <dsp:spPr>
        <a:xfrm>
          <a:off x="1287160" y="3555873"/>
          <a:ext cx="2340292" cy="1404175"/>
        </a:xfrm>
        <a:prstGeom prst="rect">
          <a:avLst/>
        </a:prstGeom>
        <a:solidFill>
          <a:schemeClr val="accent2">
            <a:hueOff val="-8887721"/>
            <a:satOff val="-17493"/>
            <a:lumOff val="109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Cache checked for data</a:t>
          </a:r>
        </a:p>
      </dsp:txBody>
      <dsp:txXfrm>
        <a:off x="1287160" y="3555873"/>
        <a:ext cx="2340292" cy="1404175"/>
      </dsp:txXfrm>
    </dsp:sp>
    <dsp:sp modelId="{47B2346A-2C1C-4CA6-B8B7-282EEF3C897A}">
      <dsp:nvSpPr>
        <dsp:cNvPr id="0" name=""/>
        <dsp:cNvSpPr/>
      </dsp:nvSpPr>
      <dsp:spPr>
        <a:xfrm>
          <a:off x="3861482" y="3555873"/>
          <a:ext cx="2340292" cy="1404175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4. Response sent back to client</a:t>
          </a:r>
        </a:p>
      </dsp:txBody>
      <dsp:txXfrm>
        <a:off x="3861482" y="3555873"/>
        <a:ext cx="2340292" cy="1404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48145-EE8A-413F-9F6C-D508C9BF6FB2}">
      <dsp:nvSpPr>
        <dsp:cNvPr id="0" name=""/>
        <dsp:cNvSpPr/>
      </dsp:nvSpPr>
      <dsp:spPr>
        <a:xfrm>
          <a:off x="2544" y="1210736"/>
          <a:ext cx="1817102" cy="1153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5CD36-E1DF-4F23-89A6-B3FD93523949}">
      <dsp:nvSpPr>
        <dsp:cNvPr id="0" name=""/>
        <dsp:cNvSpPr/>
      </dsp:nvSpPr>
      <dsp:spPr>
        <a:xfrm>
          <a:off x="204445" y="1402541"/>
          <a:ext cx="1817102" cy="1153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Socket Programming</a:t>
          </a:r>
        </a:p>
      </dsp:txBody>
      <dsp:txXfrm>
        <a:off x="238240" y="1436336"/>
        <a:ext cx="1749512" cy="1086269"/>
      </dsp:txXfrm>
    </dsp:sp>
    <dsp:sp modelId="{55A88C02-B5C2-4BA7-B0BE-B3B1AC071BD0}">
      <dsp:nvSpPr>
        <dsp:cNvPr id="0" name=""/>
        <dsp:cNvSpPr/>
      </dsp:nvSpPr>
      <dsp:spPr>
        <a:xfrm>
          <a:off x="2223447" y="1210736"/>
          <a:ext cx="1817102" cy="1153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E9135B-477F-4CA4-BCC4-9B8A6752ED1E}">
      <dsp:nvSpPr>
        <dsp:cNvPr id="0" name=""/>
        <dsp:cNvSpPr/>
      </dsp:nvSpPr>
      <dsp:spPr>
        <a:xfrm>
          <a:off x="2425347" y="1402541"/>
          <a:ext cx="1817102" cy="1153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Multithreading (</a:t>
          </a:r>
          <a:r>
            <a:rPr lang="en-US" sz="2000" kern="1200" dirty="0" err="1"/>
            <a:t>pthread</a:t>
          </a:r>
          <a:r>
            <a:rPr lang="en-US" sz="2000" kern="1200" dirty="0"/>
            <a:t> library) in C</a:t>
          </a:r>
        </a:p>
      </dsp:txBody>
      <dsp:txXfrm>
        <a:off x="2459142" y="1436336"/>
        <a:ext cx="1749512" cy="1086269"/>
      </dsp:txXfrm>
    </dsp:sp>
    <dsp:sp modelId="{EAEE33FE-28BF-45FE-A55E-9990FEF6D98E}">
      <dsp:nvSpPr>
        <dsp:cNvPr id="0" name=""/>
        <dsp:cNvSpPr/>
      </dsp:nvSpPr>
      <dsp:spPr>
        <a:xfrm>
          <a:off x="4444350" y="1210736"/>
          <a:ext cx="1817102" cy="1153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CA553-F6A5-43F7-A042-280CA1F56D8E}">
      <dsp:nvSpPr>
        <dsp:cNvPr id="0" name=""/>
        <dsp:cNvSpPr/>
      </dsp:nvSpPr>
      <dsp:spPr>
        <a:xfrm>
          <a:off x="4646250" y="1402541"/>
          <a:ext cx="1817102" cy="1153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Caching Layer</a:t>
          </a:r>
        </a:p>
      </dsp:txBody>
      <dsp:txXfrm>
        <a:off x="4680045" y="1436336"/>
        <a:ext cx="1749512" cy="1086269"/>
      </dsp:txXfrm>
    </dsp:sp>
    <dsp:sp modelId="{2698142E-BA99-46F6-A7EB-B464C01B1863}">
      <dsp:nvSpPr>
        <dsp:cNvPr id="0" name=""/>
        <dsp:cNvSpPr/>
      </dsp:nvSpPr>
      <dsp:spPr>
        <a:xfrm>
          <a:off x="6665252" y="1210736"/>
          <a:ext cx="1817102" cy="1153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97ACC-6FEB-44EE-A0BA-E16FFAF4E764}">
      <dsp:nvSpPr>
        <dsp:cNvPr id="0" name=""/>
        <dsp:cNvSpPr/>
      </dsp:nvSpPr>
      <dsp:spPr>
        <a:xfrm>
          <a:off x="6867152" y="1402541"/>
          <a:ext cx="1817102" cy="11538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HTTP Methods (GET, POST, PUT, DELETE)</a:t>
          </a:r>
        </a:p>
      </dsp:txBody>
      <dsp:txXfrm>
        <a:off x="6900947" y="1436336"/>
        <a:ext cx="1749512" cy="10862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3D65C-397B-4E20-85CB-B902985C936A}">
      <dsp:nvSpPr>
        <dsp:cNvPr id="0" name=""/>
        <dsp:cNvSpPr/>
      </dsp:nvSpPr>
      <dsp:spPr>
        <a:xfrm>
          <a:off x="857281" y="1101143"/>
          <a:ext cx="677870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B34145-17DA-4B98-8484-D24A0087FE04}">
      <dsp:nvSpPr>
        <dsp:cNvPr id="0" name=""/>
        <dsp:cNvSpPr/>
      </dsp:nvSpPr>
      <dsp:spPr>
        <a:xfrm>
          <a:off x="1575824" y="1044182"/>
          <a:ext cx="77955" cy="146562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9BCC1-F27D-48F3-B2D3-752440B903F8}">
      <dsp:nvSpPr>
        <dsp:cNvPr id="0" name=""/>
        <dsp:cNvSpPr/>
      </dsp:nvSpPr>
      <dsp:spPr>
        <a:xfrm>
          <a:off x="448228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43219" y="871850"/>
        <a:ext cx="458657" cy="458657"/>
      </dsp:txXfrm>
    </dsp:sp>
    <dsp:sp modelId="{E853B744-1C2B-449A-91C0-FD69D8AA762C}">
      <dsp:nvSpPr>
        <dsp:cNvPr id="0" name=""/>
        <dsp:cNvSpPr/>
      </dsp:nvSpPr>
      <dsp:spPr>
        <a:xfrm>
          <a:off x="9944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handle_get → Serves files/resources (HTML, images, etc.)</a:t>
          </a:r>
          <a:endParaRPr lang="en-US" sz="1100" kern="1200"/>
        </a:p>
      </dsp:txBody>
      <dsp:txXfrm>
        <a:off x="9944" y="1896139"/>
        <a:ext cx="1525207" cy="1660559"/>
      </dsp:txXfrm>
    </dsp:sp>
    <dsp:sp modelId="{591BD4FF-073D-4F5B-BE47-12F174AFF763}">
      <dsp:nvSpPr>
        <dsp:cNvPr id="0" name=""/>
        <dsp:cNvSpPr/>
      </dsp:nvSpPr>
      <dsp:spPr>
        <a:xfrm>
          <a:off x="1704619" y="1101143"/>
          <a:ext cx="152520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E33859-CA29-4121-9475-6AA607D85092}">
      <dsp:nvSpPr>
        <dsp:cNvPr id="0" name=""/>
        <dsp:cNvSpPr/>
      </dsp:nvSpPr>
      <dsp:spPr>
        <a:xfrm>
          <a:off x="3270499" y="1044182"/>
          <a:ext cx="77955" cy="1465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B9AC1-5C74-4047-9EA4-9954BFF7BE33}">
      <dsp:nvSpPr>
        <dsp:cNvPr id="0" name=""/>
        <dsp:cNvSpPr/>
      </dsp:nvSpPr>
      <dsp:spPr>
        <a:xfrm>
          <a:off x="2142903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237894" y="871850"/>
        <a:ext cx="458657" cy="458657"/>
      </dsp:txXfrm>
    </dsp:sp>
    <dsp:sp modelId="{5D5DB1D6-1616-4526-9BF6-54C360A4B18F}">
      <dsp:nvSpPr>
        <dsp:cNvPr id="0" name=""/>
        <dsp:cNvSpPr/>
      </dsp:nvSpPr>
      <dsp:spPr>
        <a:xfrm>
          <a:off x="1704619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handle_post → Handles data submission (e.g., form data).</a:t>
          </a:r>
          <a:endParaRPr lang="en-US" sz="1100" kern="1200"/>
        </a:p>
      </dsp:txBody>
      <dsp:txXfrm>
        <a:off x="1704619" y="1896139"/>
        <a:ext cx="1525207" cy="1660559"/>
      </dsp:txXfrm>
    </dsp:sp>
    <dsp:sp modelId="{6E0C5FE9-4B18-4A19-87C1-BF4D6A3D5BD6}">
      <dsp:nvSpPr>
        <dsp:cNvPr id="0" name=""/>
        <dsp:cNvSpPr/>
      </dsp:nvSpPr>
      <dsp:spPr>
        <a:xfrm>
          <a:off x="3399294" y="1101143"/>
          <a:ext cx="152520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7B3E67-39B2-4D48-83DC-D1705EFC44A8}">
      <dsp:nvSpPr>
        <dsp:cNvPr id="0" name=""/>
        <dsp:cNvSpPr/>
      </dsp:nvSpPr>
      <dsp:spPr>
        <a:xfrm>
          <a:off x="4965174" y="1044182"/>
          <a:ext cx="77955" cy="1465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248C1-FDFE-4696-9215-B0A376F4CA1F}">
      <dsp:nvSpPr>
        <dsp:cNvPr id="0" name=""/>
        <dsp:cNvSpPr/>
      </dsp:nvSpPr>
      <dsp:spPr>
        <a:xfrm>
          <a:off x="3837578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932569" y="871850"/>
        <a:ext cx="458657" cy="458657"/>
      </dsp:txXfrm>
    </dsp:sp>
    <dsp:sp modelId="{8E7B63AF-4B7A-419C-9669-C079247D1221}">
      <dsp:nvSpPr>
        <dsp:cNvPr id="0" name=""/>
        <dsp:cNvSpPr/>
      </dsp:nvSpPr>
      <dsp:spPr>
        <a:xfrm>
          <a:off x="3399294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handle_put → Creates or updates resources (like uploading a file or updating content).</a:t>
          </a:r>
          <a:endParaRPr lang="en-US" sz="1100" kern="1200"/>
        </a:p>
      </dsp:txBody>
      <dsp:txXfrm>
        <a:off x="3399294" y="1896139"/>
        <a:ext cx="1525207" cy="1660559"/>
      </dsp:txXfrm>
    </dsp:sp>
    <dsp:sp modelId="{B7B12421-A7EC-4675-882A-F9FD4958C47A}">
      <dsp:nvSpPr>
        <dsp:cNvPr id="0" name=""/>
        <dsp:cNvSpPr/>
      </dsp:nvSpPr>
      <dsp:spPr>
        <a:xfrm>
          <a:off x="5093970" y="1101143"/>
          <a:ext cx="152520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5CFCB-1860-40DF-92E0-2C1E5A8F3EE9}">
      <dsp:nvSpPr>
        <dsp:cNvPr id="0" name=""/>
        <dsp:cNvSpPr/>
      </dsp:nvSpPr>
      <dsp:spPr>
        <a:xfrm>
          <a:off x="6659849" y="1044182"/>
          <a:ext cx="77955" cy="1465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08CC-EC22-4887-9393-2CD0BBCB661F}">
      <dsp:nvSpPr>
        <dsp:cNvPr id="0" name=""/>
        <dsp:cNvSpPr/>
      </dsp:nvSpPr>
      <dsp:spPr>
        <a:xfrm>
          <a:off x="5532254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627245" y="871850"/>
        <a:ext cx="458657" cy="458657"/>
      </dsp:txXfrm>
    </dsp:sp>
    <dsp:sp modelId="{76692328-4D95-4BED-897C-9EB53A4E46E3}">
      <dsp:nvSpPr>
        <dsp:cNvPr id="0" name=""/>
        <dsp:cNvSpPr/>
      </dsp:nvSpPr>
      <dsp:spPr>
        <a:xfrm>
          <a:off x="5093970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handle_find → Can be a </a:t>
          </a:r>
          <a:r>
            <a:rPr lang="en-US" sz="1100" b="1" i="0" kern="1200" baseline="0"/>
            <a:t>custom API</a:t>
          </a:r>
          <a:r>
            <a:rPr lang="en-US" sz="1100" b="0" i="0" kern="1200" baseline="0"/>
            <a:t> (search inside files or directories).</a:t>
          </a:r>
          <a:endParaRPr lang="en-US" sz="1100" kern="1200"/>
        </a:p>
      </dsp:txBody>
      <dsp:txXfrm>
        <a:off x="5093970" y="1896139"/>
        <a:ext cx="1525207" cy="1660559"/>
      </dsp:txXfrm>
    </dsp:sp>
    <dsp:sp modelId="{B80B5087-89A4-4D60-A05D-9AE6D121BFB8}">
      <dsp:nvSpPr>
        <dsp:cNvPr id="0" name=""/>
        <dsp:cNvSpPr/>
      </dsp:nvSpPr>
      <dsp:spPr>
        <a:xfrm>
          <a:off x="6788645" y="1101143"/>
          <a:ext cx="152520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B1F65-1900-4404-A319-408DCD01B8CA}">
      <dsp:nvSpPr>
        <dsp:cNvPr id="0" name=""/>
        <dsp:cNvSpPr/>
      </dsp:nvSpPr>
      <dsp:spPr>
        <a:xfrm>
          <a:off x="8354525" y="1044182"/>
          <a:ext cx="77955" cy="146563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CDB9B7-2F7E-4134-84AF-5DF9E992626E}">
      <dsp:nvSpPr>
        <dsp:cNvPr id="0" name=""/>
        <dsp:cNvSpPr/>
      </dsp:nvSpPr>
      <dsp:spPr>
        <a:xfrm>
          <a:off x="7226929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321920" y="871850"/>
        <a:ext cx="458657" cy="458657"/>
      </dsp:txXfrm>
    </dsp:sp>
    <dsp:sp modelId="{A12A8040-C3D5-4C0F-A7F3-82A74FF2B645}">
      <dsp:nvSpPr>
        <dsp:cNvPr id="0" name=""/>
        <dsp:cNvSpPr/>
      </dsp:nvSpPr>
      <dsp:spPr>
        <a:xfrm>
          <a:off x="6788645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handle_file_upload → Allows users to upload files to server storage.</a:t>
          </a:r>
          <a:endParaRPr lang="en-US" sz="1100" kern="1200"/>
        </a:p>
      </dsp:txBody>
      <dsp:txXfrm>
        <a:off x="6788645" y="1896139"/>
        <a:ext cx="1525207" cy="1660559"/>
      </dsp:txXfrm>
    </dsp:sp>
    <dsp:sp modelId="{89B23747-B3ED-4B49-BA64-9365DE8815DE}">
      <dsp:nvSpPr>
        <dsp:cNvPr id="0" name=""/>
        <dsp:cNvSpPr/>
      </dsp:nvSpPr>
      <dsp:spPr>
        <a:xfrm>
          <a:off x="8483320" y="1101142"/>
          <a:ext cx="762603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B1B5C-379B-4A1B-B491-B0D83CB57B50}">
      <dsp:nvSpPr>
        <dsp:cNvPr id="0" name=""/>
        <dsp:cNvSpPr/>
      </dsp:nvSpPr>
      <dsp:spPr>
        <a:xfrm>
          <a:off x="8921604" y="776859"/>
          <a:ext cx="648639" cy="6486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1" tIns="25171" rIns="25171" bIns="2517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6</a:t>
          </a:r>
        </a:p>
      </dsp:txBody>
      <dsp:txXfrm>
        <a:off x="9016595" y="871850"/>
        <a:ext cx="458657" cy="458657"/>
      </dsp:txXfrm>
    </dsp:sp>
    <dsp:sp modelId="{5D7F2D4E-318F-4578-826E-8F158DE60D9B}">
      <dsp:nvSpPr>
        <dsp:cNvPr id="0" name=""/>
        <dsp:cNvSpPr/>
      </dsp:nvSpPr>
      <dsp:spPr>
        <a:xfrm>
          <a:off x="8483320" y="1591098"/>
          <a:ext cx="152520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310" tIns="165100" rIns="120310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handle_file_download → Enables downloading files from the server.</a:t>
          </a:r>
          <a:endParaRPr lang="en-US" sz="1100" kern="1200"/>
        </a:p>
      </dsp:txBody>
      <dsp:txXfrm>
        <a:off x="8483320" y="1896139"/>
        <a:ext cx="1525207" cy="16605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DF50B-8EC7-476B-8394-9895EEEF8BD4}">
      <dsp:nvSpPr>
        <dsp:cNvPr id="0" name=""/>
        <dsp:cNvSpPr/>
      </dsp:nvSpPr>
      <dsp:spPr>
        <a:xfrm>
          <a:off x="980948" y="1625473"/>
          <a:ext cx="784758" cy="7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490DF-4D52-4AD3-B06C-44F467339154}">
      <dsp:nvSpPr>
        <dsp:cNvPr id="0" name=""/>
        <dsp:cNvSpPr/>
      </dsp:nvSpPr>
      <dsp:spPr>
        <a:xfrm>
          <a:off x="1812791" y="1559589"/>
          <a:ext cx="90247" cy="169387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B91856-477F-46D8-B068-B5FA3F7C05D1}">
      <dsp:nvSpPr>
        <dsp:cNvPr id="0" name=""/>
        <dsp:cNvSpPr/>
      </dsp:nvSpPr>
      <dsp:spPr>
        <a:xfrm>
          <a:off x="494739" y="1237395"/>
          <a:ext cx="776227" cy="7762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2" tIns="30122" rIns="30122" bIns="30122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1</a:t>
          </a:r>
        </a:p>
      </dsp:txBody>
      <dsp:txXfrm>
        <a:off x="608415" y="1351071"/>
        <a:ext cx="548875" cy="548875"/>
      </dsp:txXfrm>
    </dsp:sp>
    <dsp:sp modelId="{83E7E5C6-CD8F-40A3-9C04-C323C6FE96B6}">
      <dsp:nvSpPr>
        <dsp:cNvPr id="0" name=""/>
        <dsp:cNvSpPr/>
      </dsp:nvSpPr>
      <dsp:spPr>
        <a:xfrm>
          <a:off x="0" y="2179105"/>
          <a:ext cx="1765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81" tIns="165100" rIns="13928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save_file → Saves uploaded content to disk.</a:t>
          </a:r>
          <a:endParaRPr lang="en-US" sz="1100" kern="1200"/>
        </a:p>
      </dsp:txBody>
      <dsp:txXfrm>
        <a:off x="0" y="2532246"/>
        <a:ext cx="1765706" cy="1612459"/>
      </dsp:txXfrm>
    </dsp:sp>
    <dsp:sp modelId="{CEF36578-EA2C-4A0C-8D61-0DBF5D24D941}">
      <dsp:nvSpPr>
        <dsp:cNvPr id="0" name=""/>
        <dsp:cNvSpPr/>
      </dsp:nvSpPr>
      <dsp:spPr>
        <a:xfrm>
          <a:off x="1961896" y="1625748"/>
          <a:ext cx="1765706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43DCCC-974B-45F7-9111-57F994A59177}">
      <dsp:nvSpPr>
        <dsp:cNvPr id="0" name=""/>
        <dsp:cNvSpPr/>
      </dsp:nvSpPr>
      <dsp:spPr>
        <a:xfrm>
          <a:off x="3774687" y="1559818"/>
          <a:ext cx="90247" cy="169628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948E0-C438-464A-BE29-EE0E821A68A0}">
      <dsp:nvSpPr>
        <dsp:cNvPr id="0" name=""/>
        <dsp:cNvSpPr/>
      </dsp:nvSpPr>
      <dsp:spPr>
        <a:xfrm>
          <a:off x="2456635" y="1237670"/>
          <a:ext cx="776227" cy="7762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2" tIns="30122" rIns="30122" bIns="30122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2</a:t>
          </a:r>
        </a:p>
      </dsp:txBody>
      <dsp:txXfrm>
        <a:off x="2570311" y="1351346"/>
        <a:ext cx="548875" cy="548875"/>
      </dsp:txXfrm>
    </dsp:sp>
    <dsp:sp modelId="{4DD20F0B-F957-4C64-A2C4-2F15C97B8432}">
      <dsp:nvSpPr>
        <dsp:cNvPr id="0" name=""/>
        <dsp:cNvSpPr/>
      </dsp:nvSpPr>
      <dsp:spPr>
        <a:xfrm>
          <a:off x="1961896" y="2179773"/>
          <a:ext cx="1765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81" tIns="165100" rIns="13928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read_file → Reads requested file to send to client.</a:t>
          </a:r>
          <a:endParaRPr lang="en-US" sz="1100" kern="1200"/>
        </a:p>
      </dsp:txBody>
      <dsp:txXfrm>
        <a:off x="1961896" y="2532914"/>
        <a:ext cx="1765706" cy="1612459"/>
      </dsp:txXfrm>
    </dsp:sp>
    <dsp:sp modelId="{4BB39077-3B84-452D-8672-568AEE673947}">
      <dsp:nvSpPr>
        <dsp:cNvPr id="0" name=""/>
        <dsp:cNvSpPr/>
      </dsp:nvSpPr>
      <dsp:spPr>
        <a:xfrm>
          <a:off x="3923792" y="1625748"/>
          <a:ext cx="1765706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926DA4-84E5-4406-A5E9-20908F58AB23}">
      <dsp:nvSpPr>
        <dsp:cNvPr id="0" name=""/>
        <dsp:cNvSpPr/>
      </dsp:nvSpPr>
      <dsp:spPr>
        <a:xfrm>
          <a:off x="5736583" y="1559818"/>
          <a:ext cx="90247" cy="169628"/>
        </a:xfrm>
        <a:prstGeom prst="chevron">
          <a:avLst>
            <a:gd name="adj" fmla="val 9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90B396-C92A-4C12-AB5A-49703DBABF43}">
      <dsp:nvSpPr>
        <dsp:cNvPr id="0" name=""/>
        <dsp:cNvSpPr/>
      </dsp:nvSpPr>
      <dsp:spPr>
        <a:xfrm>
          <a:off x="4418531" y="1237670"/>
          <a:ext cx="776227" cy="7762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2" tIns="30122" rIns="30122" bIns="30122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3</a:t>
          </a:r>
        </a:p>
      </dsp:txBody>
      <dsp:txXfrm>
        <a:off x="4532207" y="1351346"/>
        <a:ext cx="548875" cy="548875"/>
      </dsp:txXfrm>
    </dsp:sp>
    <dsp:sp modelId="{BB4C63D6-5DD0-42A0-B444-0D417033F307}">
      <dsp:nvSpPr>
        <dsp:cNvPr id="0" name=""/>
        <dsp:cNvSpPr/>
      </dsp:nvSpPr>
      <dsp:spPr>
        <a:xfrm>
          <a:off x="3923792" y="2179773"/>
          <a:ext cx="1765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81" tIns="165100" rIns="13928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 err="1"/>
            <a:t>file_exists</a:t>
          </a:r>
          <a:r>
            <a:rPr lang="en-US" sz="1100" b="0" i="0" kern="1200" baseline="0" dirty="0"/>
            <a:t> → Checks if a file is present before serving.</a:t>
          </a:r>
          <a:endParaRPr lang="en-US" sz="1100" kern="1200" dirty="0"/>
        </a:p>
      </dsp:txBody>
      <dsp:txXfrm>
        <a:off x="3923792" y="2532914"/>
        <a:ext cx="1765706" cy="1612459"/>
      </dsp:txXfrm>
    </dsp:sp>
    <dsp:sp modelId="{76438032-BB3C-4487-B6E4-AB12172CF5CD}">
      <dsp:nvSpPr>
        <dsp:cNvPr id="0" name=""/>
        <dsp:cNvSpPr/>
      </dsp:nvSpPr>
      <dsp:spPr>
        <a:xfrm>
          <a:off x="5885688" y="1625748"/>
          <a:ext cx="882853" cy="72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1CF58-1D5B-4236-938F-D3453F8BC0A7}">
      <dsp:nvSpPr>
        <dsp:cNvPr id="0" name=""/>
        <dsp:cNvSpPr/>
      </dsp:nvSpPr>
      <dsp:spPr>
        <a:xfrm>
          <a:off x="6380427" y="1237670"/>
          <a:ext cx="776227" cy="776227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122" tIns="30122" rIns="30122" bIns="30122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4</a:t>
          </a:r>
        </a:p>
      </dsp:txBody>
      <dsp:txXfrm>
        <a:off x="6494103" y="1351346"/>
        <a:ext cx="548875" cy="548875"/>
      </dsp:txXfrm>
    </dsp:sp>
    <dsp:sp modelId="{2CF7A8F9-B7FE-4C37-BB10-35C581DCD3EC}">
      <dsp:nvSpPr>
        <dsp:cNvPr id="0" name=""/>
        <dsp:cNvSpPr/>
      </dsp:nvSpPr>
      <dsp:spPr>
        <a:xfrm>
          <a:off x="5885688" y="2179773"/>
          <a:ext cx="1765706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281" tIns="165100" rIns="139281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 err="1"/>
            <a:t>get_file_size</a:t>
          </a:r>
          <a:r>
            <a:rPr lang="en-US" sz="1100" b="0" i="0" kern="1200" baseline="0" dirty="0"/>
            <a:t> → Helps set correct Content-Length in HTTP response.</a:t>
          </a:r>
          <a:endParaRPr lang="en-US" sz="1100" kern="1200" dirty="0"/>
        </a:p>
      </dsp:txBody>
      <dsp:txXfrm>
        <a:off x="5885688" y="2532914"/>
        <a:ext cx="1765706" cy="161245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1EC0A-6110-4B21-B1BF-C685449A1878}">
      <dsp:nvSpPr>
        <dsp:cNvPr id="0" name=""/>
        <dsp:cNvSpPr/>
      </dsp:nvSpPr>
      <dsp:spPr>
        <a:xfrm>
          <a:off x="0" y="741185"/>
          <a:ext cx="6620255" cy="5276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Each client request handled by a separate thread</a:t>
          </a:r>
        </a:p>
      </dsp:txBody>
      <dsp:txXfrm>
        <a:off x="25759" y="766944"/>
        <a:ext cx="6568737" cy="476152"/>
      </dsp:txXfrm>
    </dsp:sp>
    <dsp:sp modelId="{6F385DF0-8C43-4790-9985-E8A416166D1C}">
      <dsp:nvSpPr>
        <dsp:cNvPr id="0" name=""/>
        <dsp:cNvSpPr/>
      </dsp:nvSpPr>
      <dsp:spPr>
        <a:xfrm>
          <a:off x="0" y="1332215"/>
          <a:ext cx="6620255" cy="527670"/>
        </a:xfrm>
        <a:prstGeom prst="roundRect">
          <a:avLst/>
        </a:prstGeom>
        <a:solidFill>
          <a:schemeClr val="accent5">
            <a:hueOff val="1675081"/>
            <a:satOff val="179"/>
            <a:lumOff val="-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Benefits:</a:t>
          </a:r>
        </a:p>
      </dsp:txBody>
      <dsp:txXfrm>
        <a:off x="25759" y="1357974"/>
        <a:ext cx="6568737" cy="476152"/>
      </dsp:txXfrm>
    </dsp:sp>
    <dsp:sp modelId="{7DD092AD-F9AF-4ACA-8953-32FC0CDD9A34}">
      <dsp:nvSpPr>
        <dsp:cNvPr id="0" name=""/>
        <dsp:cNvSpPr/>
      </dsp:nvSpPr>
      <dsp:spPr>
        <a:xfrm>
          <a:off x="0" y="1923246"/>
          <a:ext cx="6620255" cy="527670"/>
        </a:xfrm>
        <a:prstGeom prst="roundRect">
          <a:avLst/>
        </a:prstGeom>
        <a:solidFill>
          <a:schemeClr val="accent5">
            <a:hueOff val="3350161"/>
            <a:satOff val="359"/>
            <a:lumOff val="-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- Improves concurrency</a:t>
          </a:r>
        </a:p>
      </dsp:txBody>
      <dsp:txXfrm>
        <a:off x="25759" y="1949005"/>
        <a:ext cx="6568737" cy="476152"/>
      </dsp:txXfrm>
    </dsp:sp>
    <dsp:sp modelId="{F7EE082B-FB11-4C0F-81FA-F5C848C24C2B}">
      <dsp:nvSpPr>
        <dsp:cNvPr id="0" name=""/>
        <dsp:cNvSpPr/>
      </dsp:nvSpPr>
      <dsp:spPr>
        <a:xfrm>
          <a:off x="0" y="2514276"/>
          <a:ext cx="6620255" cy="527670"/>
        </a:xfrm>
        <a:prstGeom prst="roundRect">
          <a:avLst/>
        </a:prstGeom>
        <a:solidFill>
          <a:schemeClr val="accent5">
            <a:hueOff val="5025242"/>
            <a:satOff val="538"/>
            <a:lumOff val="-103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Efficient CPU utilization</a:t>
          </a:r>
        </a:p>
      </dsp:txBody>
      <dsp:txXfrm>
        <a:off x="25759" y="2540035"/>
        <a:ext cx="6568737" cy="476152"/>
      </dsp:txXfrm>
    </dsp:sp>
    <dsp:sp modelId="{C9DC22F1-7D6D-4C38-BE8C-7718CA6BC46A}">
      <dsp:nvSpPr>
        <dsp:cNvPr id="0" name=""/>
        <dsp:cNvSpPr/>
      </dsp:nvSpPr>
      <dsp:spPr>
        <a:xfrm>
          <a:off x="0" y="3105306"/>
          <a:ext cx="6620255" cy="527670"/>
        </a:xfrm>
        <a:prstGeom prst="roundRect">
          <a:avLst/>
        </a:prstGeom>
        <a:solidFill>
          <a:schemeClr val="accent5">
            <a:hueOff val="6700322"/>
            <a:satOff val="718"/>
            <a:lumOff val="-13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Reduced response time</a:t>
          </a:r>
        </a:p>
      </dsp:txBody>
      <dsp:txXfrm>
        <a:off x="25759" y="3131065"/>
        <a:ext cx="6568737" cy="476152"/>
      </dsp:txXfrm>
    </dsp:sp>
    <dsp:sp modelId="{2F54202C-74D6-47E8-B67C-EF31F501F6BA}">
      <dsp:nvSpPr>
        <dsp:cNvPr id="0" name=""/>
        <dsp:cNvSpPr/>
      </dsp:nvSpPr>
      <dsp:spPr>
        <a:xfrm>
          <a:off x="0" y="3696336"/>
          <a:ext cx="6620255" cy="527670"/>
        </a:xfrm>
        <a:prstGeom prst="roundRect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Implemented using pthread library in C</a:t>
          </a:r>
        </a:p>
      </dsp:txBody>
      <dsp:txXfrm>
        <a:off x="25759" y="3722095"/>
        <a:ext cx="6568737" cy="476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C2FFB-ED38-4CBC-A85E-20ECC63E99FB}">
      <dsp:nvSpPr>
        <dsp:cNvPr id="0" name=""/>
        <dsp:cNvSpPr/>
      </dsp:nvSpPr>
      <dsp:spPr>
        <a:xfrm>
          <a:off x="0" y="62765"/>
          <a:ext cx="6620255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Stores frequently accessed web pages/files in memory</a:t>
          </a:r>
        </a:p>
      </dsp:txBody>
      <dsp:txXfrm>
        <a:off x="44664" y="107429"/>
        <a:ext cx="6530927" cy="825612"/>
      </dsp:txXfrm>
    </dsp:sp>
    <dsp:sp modelId="{717500C1-48CD-42F5-9E6C-1041CA93B5C6}">
      <dsp:nvSpPr>
        <dsp:cNvPr id="0" name=""/>
        <dsp:cNvSpPr/>
      </dsp:nvSpPr>
      <dsp:spPr>
        <a:xfrm>
          <a:off x="0" y="1043945"/>
          <a:ext cx="6620255" cy="914940"/>
        </a:xfrm>
        <a:prstGeom prst="roundRect">
          <a:avLst/>
        </a:prstGeom>
        <a:solidFill>
          <a:schemeClr val="accent2">
            <a:hueOff val="-2592252"/>
            <a:satOff val="-5102"/>
            <a:lumOff val="3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Reduces disk I/O operations</a:t>
          </a:r>
        </a:p>
      </dsp:txBody>
      <dsp:txXfrm>
        <a:off x="44664" y="1088609"/>
        <a:ext cx="6530927" cy="825612"/>
      </dsp:txXfrm>
    </dsp:sp>
    <dsp:sp modelId="{51EF4D97-32DC-4195-A81E-707FF75502C3}">
      <dsp:nvSpPr>
        <dsp:cNvPr id="0" name=""/>
        <dsp:cNvSpPr/>
      </dsp:nvSpPr>
      <dsp:spPr>
        <a:xfrm>
          <a:off x="0" y="2025125"/>
          <a:ext cx="6620255" cy="914940"/>
        </a:xfrm>
        <a:prstGeom prst="roundRect">
          <a:avLst/>
        </a:prstGeom>
        <a:solidFill>
          <a:schemeClr val="accent2">
            <a:hueOff val="-5184504"/>
            <a:satOff val="-10204"/>
            <a:lumOff val="6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Improves response time</a:t>
          </a:r>
        </a:p>
      </dsp:txBody>
      <dsp:txXfrm>
        <a:off x="44664" y="2069789"/>
        <a:ext cx="6530927" cy="825612"/>
      </dsp:txXfrm>
    </dsp:sp>
    <dsp:sp modelId="{5D9A4589-2ACA-4383-A1F0-C6A29452E929}">
      <dsp:nvSpPr>
        <dsp:cNvPr id="0" name=""/>
        <dsp:cNvSpPr/>
      </dsp:nvSpPr>
      <dsp:spPr>
        <a:xfrm>
          <a:off x="0" y="3006306"/>
          <a:ext cx="6620255" cy="914940"/>
        </a:xfrm>
        <a:prstGeom prst="roundRect">
          <a:avLst/>
        </a:prstGeom>
        <a:solidFill>
          <a:schemeClr val="accent2">
            <a:hueOff val="-7776756"/>
            <a:satOff val="-15306"/>
            <a:lumOff val="95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Implemented using data structures (linked list)</a:t>
          </a:r>
        </a:p>
      </dsp:txBody>
      <dsp:txXfrm>
        <a:off x="44664" y="3050970"/>
        <a:ext cx="6530927" cy="825612"/>
      </dsp:txXfrm>
    </dsp:sp>
    <dsp:sp modelId="{20ACC204-041C-4C18-99C7-DFC45EEECE24}">
      <dsp:nvSpPr>
        <dsp:cNvPr id="0" name=""/>
        <dsp:cNvSpPr/>
      </dsp:nvSpPr>
      <dsp:spPr>
        <a:xfrm>
          <a:off x="0" y="3987486"/>
          <a:ext cx="6620255" cy="914940"/>
        </a:xfrm>
        <a:prstGeom prst="round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Example: LRU (Least Recently Used) cache mechanism</a:t>
          </a:r>
        </a:p>
      </dsp:txBody>
      <dsp:txXfrm>
        <a:off x="44664" y="4032150"/>
        <a:ext cx="6530927" cy="8256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705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57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65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7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5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5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6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04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0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7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EF2C2D2-5C38-E3D6-05C6-7226195DED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950B4C-13A2-9188-D323-23A9F32CA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WebNova : Our Own 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611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06DFB-4FC1-1A3F-544C-D4D9E9425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168400"/>
            <a:ext cx="11155680" cy="5177536"/>
          </a:xfrm>
        </p:spPr>
        <p:txBody>
          <a:bodyPr/>
          <a:lstStyle/>
          <a:p>
            <a:r>
              <a:rPr lang="en-US" dirty="0"/>
              <a:t>Suraj Sharma – HTTP Request Parsing &amp; Handlers</a:t>
            </a:r>
          </a:p>
          <a:p>
            <a:r>
              <a:rPr lang="en-US" dirty="0"/>
              <a:t>Paras Mehta – File Operations &amp; Caching</a:t>
            </a:r>
          </a:p>
          <a:p>
            <a:r>
              <a:rPr lang="en-US" dirty="0"/>
              <a:t>Himadri + Kritika – Multi Threading + Error Handling + Authentication+ Testing Strategies.</a:t>
            </a:r>
          </a:p>
          <a:p>
            <a:r>
              <a:rPr lang="en-US" dirty="0"/>
              <a:t>OS -&gt; All members</a:t>
            </a:r>
          </a:p>
          <a:p>
            <a:r>
              <a:rPr lang="en-US" dirty="0"/>
              <a:t>Most difficult part -&gt; research</a:t>
            </a:r>
          </a:p>
        </p:txBody>
      </p:sp>
    </p:spTree>
    <p:extLst>
      <p:ext uri="{BB962C8B-B14F-4D97-AF65-F5344CB8AC3E}">
        <p14:creationId xmlns:p14="http://schemas.microsoft.com/office/powerpoint/2010/main" val="416232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E699C-C107-2494-F249-7F04EFFCB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3B6423-5215-CCE3-3BA9-6135B4ABEF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06464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588609D-EC2F-5666-B262-B07CB61E0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save_file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Saves uploaded content to disk.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read_file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Reads requested file to send to client.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file_exists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Checks if a file is present before serving.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get_file_size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→ Helps set correct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Content-Length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 HTTP response.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19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3B14D-7CF5-3A37-5A75-DD280789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Architecture of Web Server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F586BF-2F37-85F9-4431-DD75E83CDA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2467760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556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F38D2-0D04-9867-BBB5-D8B586195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dirty="0"/>
              <a:t>Core parts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904EC-04BE-0A84-C5B9-C0255141CA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676394"/>
              </p:ext>
            </p:extLst>
          </p:nvPr>
        </p:nvGraphicFramePr>
        <p:xfrm>
          <a:off x="1353820" y="1785620"/>
          <a:ext cx="868680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4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AA3B297-9683-4E38-89FA-062C53E13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DC7CA-CF20-53D2-CAF2-47F2CDCB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8686800" cy="1463040"/>
          </a:xfrm>
        </p:spPr>
        <p:txBody>
          <a:bodyPr>
            <a:normAutofit/>
          </a:bodyPr>
          <a:lstStyle/>
          <a:p>
            <a:r>
              <a:rPr lang="en-US" dirty="0"/>
              <a:t>1. HTTP Request Handlers</a:t>
            </a:r>
            <a:br>
              <a:rPr lang="en-US" dirty="0"/>
            </a:b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4692-AE31-4A00-B5F9-994E8D519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868680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E16E814-6D13-DC5C-624B-72F1B1976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33270"/>
              </p:ext>
            </p:extLst>
          </p:nvPr>
        </p:nvGraphicFramePr>
        <p:xfrm>
          <a:off x="520700" y="2011680"/>
          <a:ext cx="10187940" cy="43335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38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D58B5-1159-FEDD-3B55-01D7816A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2. File Operations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AA4DB9B-B6DC-B001-DA56-CF4902194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27557"/>
              </p:ext>
            </p:extLst>
          </p:nvPr>
        </p:nvGraphicFramePr>
        <p:xfrm>
          <a:off x="3673856" y="667511"/>
          <a:ext cx="7847584" cy="5382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948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201075-9498-BE42-D8A4-E3442FAEC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Multithreading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650BB2-6977-71EC-095A-756E38789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335781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B91787A-66C6-F3DB-BF05-EE762E53EC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59" y="1998691"/>
            <a:ext cx="4583326" cy="351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70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A624B-D139-B099-514C-7A2C2DEB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US" dirty="0"/>
              <a:t>Caching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4039FC-4F5E-56EA-EF0D-02C14058A1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31986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541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1952F0-771E-D2ED-C333-EEED6708B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6642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FB6D83C-2377-9CAD-A991-9E0B6AF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3465681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9" name="Content Placeholder 8" descr="A diagram of a computer">
            <a:extLst>
              <a:ext uri="{FF2B5EF4-FFF2-40B4-BE49-F238E27FC236}">
                <a16:creationId xmlns:a16="http://schemas.microsoft.com/office/drawing/2014/main" id="{A27B4312-881F-B2E9-70FC-F01FF603E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69" y="187960"/>
            <a:ext cx="10757854" cy="6624316"/>
          </a:xfrm>
        </p:spPr>
      </p:pic>
    </p:spTree>
    <p:extLst>
      <p:ext uri="{BB962C8B-B14F-4D97-AF65-F5344CB8AC3E}">
        <p14:creationId xmlns:p14="http://schemas.microsoft.com/office/powerpoint/2010/main" val="325572251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427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Bierstadt</vt:lpstr>
      <vt:lpstr>GestaltVTI</vt:lpstr>
      <vt:lpstr>WebNova : Our Own Web Server</vt:lpstr>
      <vt:lpstr>Introduction</vt:lpstr>
      <vt:lpstr>Architecture of Web Server</vt:lpstr>
      <vt:lpstr>Core parts</vt:lpstr>
      <vt:lpstr>1. HTTP Request Handlers </vt:lpstr>
      <vt:lpstr>2. File Operations</vt:lpstr>
      <vt:lpstr>Multithreading</vt:lpstr>
      <vt:lpstr>Caching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 SHARMA</dc:creator>
  <cp:lastModifiedBy>SURAJ  SHARMA</cp:lastModifiedBy>
  <cp:revision>6</cp:revision>
  <dcterms:created xsi:type="dcterms:W3CDTF">2025-09-05T19:05:20Z</dcterms:created>
  <dcterms:modified xsi:type="dcterms:W3CDTF">2025-09-06T16:08:03Z</dcterms:modified>
</cp:coreProperties>
</file>