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7" autoAdjust="0"/>
  </p:normalViewPr>
  <p:slideViewPr>
    <p:cSldViewPr snapToGrid="0">
      <p:cViewPr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Name : </a:t>
            </a:r>
            <a:r>
              <a:rPr lang="en-US" dirty="0" err="1" smtClean="0"/>
              <a:t>Suraj</a:t>
            </a:r>
            <a:r>
              <a:rPr lang="en-US" dirty="0" smtClean="0"/>
              <a:t> Ganesh </a:t>
            </a:r>
            <a:r>
              <a:rPr lang="en-US" dirty="0" err="1" smtClean="0"/>
              <a:t>Shejul</a:t>
            </a:r>
            <a:endParaRPr lang="en-US" dirty="0" smtClean="0"/>
          </a:p>
          <a:p>
            <a:pPr algn="l"/>
            <a:r>
              <a:rPr lang="en-US" dirty="0" smtClean="0"/>
              <a:t>Affiliations : </a:t>
            </a:r>
            <a:r>
              <a:rPr lang="en-US" dirty="0" err="1" smtClean="0"/>
              <a:t>Digichrome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16" y="2490476"/>
            <a:ext cx="2911092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canvas project of an INDIAN FLAG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5148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PUT for the canvas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78" y="1270000"/>
            <a:ext cx="5055118" cy="5337302"/>
          </a:xfrm>
        </p:spPr>
      </p:pic>
    </p:spTree>
    <p:extLst>
      <p:ext uri="{BB962C8B-B14F-4D97-AF65-F5344CB8AC3E}">
        <p14:creationId xmlns:p14="http://schemas.microsoft.com/office/powerpoint/2010/main" val="37985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1288" y="1024128"/>
            <a:ext cx="542239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THANK_YOU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554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overview/Problem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create a simple calculator using GUI </a:t>
            </a:r>
            <a:r>
              <a:rPr lang="en-US" dirty="0" err="1" smtClean="0">
                <a:solidFill>
                  <a:schemeClr val="tx1"/>
                </a:solidFill>
              </a:rPr>
              <a:t>Tkinter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 develop a simple calculator app with attractive presentation to ensure the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Quality and effectiveness of the program.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75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Methodology/Software 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calculator app using </a:t>
            </a:r>
            <a:r>
              <a:rPr lang="en-US" dirty="0" err="1" smtClean="0"/>
              <a:t>Tkinter</a:t>
            </a:r>
            <a:r>
              <a:rPr lang="en-US" dirty="0" smtClean="0"/>
              <a:t> GUI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tkinter</a:t>
            </a:r>
            <a:r>
              <a:rPr lang="en-US" dirty="0" smtClean="0"/>
              <a:t> library </a:t>
            </a:r>
            <a:endParaRPr lang="en-US" dirty="0" smtClean="0"/>
          </a:p>
          <a:p>
            <a:r>
              <a:rPr lang="en-US" dirty="0" smtClean="0"/>
              <a:t>It can perform basic mathematical operations such as </a:t>
            </a:r>
            <a:r>
              <a:rPr lang="en-US" dirty="0" err="1" smtClean="0"/>
              <a:t>addition,subtraction,multiplication,dividion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System requirements us as follow</a:t>
            </a:r>
          </a:p>
          <a:p>
            <a:r>
              <a:rPr lang="en-US" dirty="0" smtClean="0"/>
              <a:t>Windows 10/11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smtClean="0"/>
              <a:t>Python 3.2 or the latest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are the screen shots of the program used to create the </a:t>
            </a:r>
            <a:r>
              <a:rPr lang="en-US" dirty="0" err="1" smtClean="0"/>
              <a:t>claculator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8" y="1930400"/>
            <a:ext cx="8674062" cy="4879160"/>
          </a:xfrm>
        </p:spPr>
      </p:pic>
    </p:spTree>
    <p:extLst>
      <p:ext uri="{BB962C8B-B14F-4D97-AF65-F5344CB8AC3E}">
        <p14:creationId xmlns:p14="http://schemas.microsoft.com/office/powerpoint/2010/main" val="3001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7" y="1709928"/>
            <a:ext cx="8836896" cy="4970754"/>
          </a:xfrm>
        </p:spPr>
      </p:pic>
    </p:spTree>
    <p:extLst>
      <p:ext uri="{BB962C8B-B14F-4D97-AF65-F5344CB8AC3E}">
        <p14:creationId xmlns:p14="http://schemas.microsoft.com/office/powerpoint/2010/main" val="3544860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80160"/>
            <a:ext cx="9071751" cy="5321808"/>
          </a:xfrm>
        </p:spPr>
      </p:pic>
    </p:spTree>
    <p:extLst>
      <p:ext uri="{BB962C8B-B14F-4D97-AF65-F5344CB8AC3E}">
        <p14:creationId xmlns:p14="http://schemas.microsoft.com/office/powerpoint/2010/main" val="872975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585188"/>
            <a:ext cx="9171432" cy="5158931"/>
          </a:xfrm>
        </p:spPr>
      </p:pic>
    </p:spTree>
    <p:extLst>
      <p:ext uri="{BB962C8B-B14F-4D97-AF65-F5344CB8AC3E}">
        <p14:creationId xmlns:p14="http://schemas.microsoft.com/office/powerpoint/2010/main" val="3636871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477746"/>
            <a:ext cx="9345168" cy="5256657"/>
          </a:xfrm>
        </p:spPr>
      </p:pic>
    </p:spTree>
    <p:extLst>
      <p:ext uri="{BB962C8B-B14F-4D97-AF65-F5344CB8AC3E}">
        <p14:creationId xmlns:p14="http://schemas.microsoft.com/office/powerpoint/2010/main" val="2421954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368" y="758952"/>
            <a:ext cx="10277584" cy="5781141"/>
          </a:xfrm>
        </p:spPr>
      </p:pic>
    </p:spTree>
    <p:extLst>
      <p:ext uri="{BB962C8B-B14F-4D97-AF65-F5344CB8AC3E}">
        <p14:creationId xmlns:p14="http://schemas.microsoft.com/office/powerpoint/2010/main" val="17952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105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Manual Calculator</vt:lpstr>
      <vt:lpstr>Project overview/Problem Statement</vt:lpstr>
      <vt:lpstr>Methodology/Software requirements</vt:lpstr>
      <vt:lpstr>Following are the screen shots of the program used to create the claculator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canvas project of an INDIAN FLAG</vt:lpstr>
      <vt:lpstr>OUT PUT for the canvas program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Calculator</dc:title>
  <dc:creator>Microsoft account</dc:creator>
  <cp:lastModifiedBy>Microsoft account</cp:lastModifiedBy>
  <cp:revision>31</cp:revision>
  <dcterms:created xsi:type="dcterms:W3CDTF">2024-03-02T10:49:56Z</dcterms:created>
  <dcterms:modified xsi:type="dcterms:W3CDTF">2024-03-10T10:47:12Z</dcterms:modified>
</cp:coreProperties>
</file>