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7" r:id="rId2"/>
    <p:sldId id="284" r:id="rId3"/>
    <p:sldId id="285" r:id="rId4"/>
    <p:sldId id="286" r:id="rId5"/>
    <p:sldId id="260" r:id="rId6"/>
    <p:sldId id="28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aj shinde" initials="ss" lastIdx="1" clrIdx="0">
    <p:extLst>
      <p:ext uri="{19B8F6BF-5375-455C-9EA6-DF929625EA0E}">
        <p15:presenceInfo xmlns:p15="http://schemas.microsoft.com/office/powerpoint/2012/main" userId="0986d45239aaef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5" d="100"/>
          <a:sy n="85" d="100"/>
        </p:scale>
        <p:origin x="4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F265C90-E484-48E4-B9F6-A50BA15D5FB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C8BC5C8-7990-4C93-99FD-ACA2860C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9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5C90-E484-48E4-B9F6-A50BA15D5FB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C5C8-7990-4C93-99FD-ACA2860C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5C90-E484-48E4-B9F6-A50BA15D5FB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C5C8-7990-4C93-99FD-ACA2860C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09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5C90-E484-48E4-B9F6-A50BA15D5FB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C5C8-7990-4C93-99FD-ACA2860C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22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5C90-E484-48E4-B9F6-A50BA15D5FB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C5C8-7990-4C93-99FD-ACA2860C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88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5C90-E484-48E4-B9F6-A50BA15D5FB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C5C8-7990-4C93-99FD-ACA2860C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7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5C90-E484-48E4-B9F6-A50BA15D5FB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C5C8-7990-4C93-99FD-ACA2860C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08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F265C90-E484-48E4-B9F6-A50BA15D5FB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C5C8-7990-4C93-99FD-ACA2860C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42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F265C90-E484-48E4-B9F6-A50BA15D5FB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C5C8-7990-4C93-99FD-ACA2860C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9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5C90-E484-48E4-B9F6-A50BA15D5FB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C5C8-7990-4C93-99FD-ACA2860C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0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5C90-E484-48E4-B9F6-A50BA15D5FB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C5C8-7990-4C93-99FD-ACA2860C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9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5C90-E484-48E4-B9F6-A50BA15D5FB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C5C8-7990-4C93-99FD-ACA2860C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8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5C90-E484-48E4-B9F6-A50BA15D5FB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C5C8-7990-4C93-99FD-ACA2860C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7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5C90-E484-48E4-B9F6-A50BA15D5FB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C5C8-7990-4C93-99FD-ACA2860C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5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5C90-E484-48E4-B9F6-A50BA15D5FB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C5C8-7990-4C93-99FD-ACA2860C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5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5C90-E484-48E4-B9F6-A50BA15D5FB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C5C8-7990-4C93-99FD-ACA2860C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2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5C90-E484-48E4-B9F6-A50BA15D5FB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C5C8-7990-4C93-99FD-ACA2860C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2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F265C90-E484-48E4-B9F6-A50BA15D5FB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C8BC5C8-7990-4C93-99FD-ACA2860C5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2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72B8E-85A8-4681-BEE2-260394EF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090" y="922396"/>
            <a:ext cx="8831816" cy="1372986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Multi Utility Android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309E6-8901-44F6-AB3F-5FBEE92FA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9438" y="4044565"/>
            <a:ext cx="9893123" cy="2054578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Name : Shinde Suraj </a:t>
            </a:r>
            <a:r>
              <a:rPr lang="en-US" sz="2400" dirty="0" err="1"/>
              <a:t>Bhagwan</a:t>
            </a:r>
            <a:endParaRPr lang="en-US" sz="2400" dirty="0"/>
          </a:p>
          <a:p>
            <a:pPr algn="l"/>
            <a:r>
              <a:rPr lang="en-US" sz="2400" dirty="0" err="1"/>
              <a:t>Div</a:t>
            </a:r>
            <a:r>
              <a:rPr lang="en-US" sz="2400" dirty="0"/>
              <a:t> : B</a:t>
            </a:r>
          </a:p>
          <a:p>
            <a:pPr algn="l"/>
            <a:r>
              <a:rPr lang="en-US" sz="2400" dirty="0"/>
              <a:t>Roll No : 244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20F881-D2F6-48C4-9B5B-F4406D310D19}"/>
              </a:ext>
            </a:extLst>
          </p:cNvPr>
          <p:cNvSpPr txBox="1"/>
          <p:nvPr/>
        </p:nvSpPr>
        <p:spPr>
          <a:xfrm>
            <a:off x="4084871" y="2281286"/>
            <a:ext cx="4022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Simplifying Everyday Tasks</a:t>
            </a:r>
          </a:p>
        </p:txBody>
      </p:sp>
    </p:spTree>
    <p:extLst>
      <p:ext uri="{BB962C8B-B14F-4D97-AF65-F5344CB8AC3E}">
        <p14:creationId xmlns:p14="http://schemas.microsoft.com/office/powerpoint/2010/main" val="196848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0AB7-D145-4BBE-AE76-0C74AC593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734" y="1012060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9646F8-F89E-48C1-8830-8FE4BF388551}"/>
              </a:ext>
            </a:extLst>
          </p:cNvPr>
          <p:cNvSpPr txBox="1"/>
          <p:nvPr/>
        </p:nvSpPr>
        <p:spPr>
          <a:xfrm>
            <a:off x="661448" y="3018909"/>
            <a:ext cx="10869104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In today's fast-paced world, managing multiple applications for basic tasks can be inconvenient. The need for a unified platform that integrates essential utilities like a calculator, note-taking, and currency conversion has never been more critical. Our project aims to address this issue by developing a Multi-Utility Android App. This app integrates a calculator, notes functionality, and a currency converter, eliminating the hassle of managing multiple applications.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7D4AB-1360-4839-9FA6-E01F2BC659AE}"/>
              </a:ext>
            </a:extLst>
          </p:cNvPr>
          <p:cNvSpPr txBox="1"/>
          <p:nvPr/>
        </p:nvSpPr>
        <p:spPr>
          <a:xfrm>
            <a:off x="5991441" y="3304802"/>
            <a:ext cx="4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3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0AB7-D145-4BBE-AE76-0C74AC59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Scope of the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7D4AB-1360-4839-9FA6-E01F2BC659AE}"/>
              </a:ext>
            </a:extLst>
          </p:cNvPr>
          <p:cNvSpPr txBox="1"/>
          <p:nvPr/>
        </p:nvSpPr>
        <p:spPr>
          <a:xfrm>
            <a:off x="5991441" y="3304802"/>
            <a:ext cx="4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15A35-80CF-4347-A23E-CF3A7635FE4E}"/>
              </a:ext>
            </a:extLst>
          </p:cNvPr>
          <p:cNvSpPr txBox="1"/>
          <p:nvPr/>
        </p:nvSpPr>
        <p:spPr>
          <a:xfrm>
            <a:off x="761847" y="2512447"/>
            <a:ext cx="10550628" cy="337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Integrated Utilities: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The app will include a calculator, notes functionality, and a currency converter, allowing users to perform essential tasks without switching between multiple applications.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User Interface: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The user interface will be intuitive, ensuring ease of navigation and seamless interaction with each utility.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Future Expansion: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The system will be designed to accommodate future expansions, allowing the addition of more utilities or features based on user feedback and emerging technologies.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Calculator Features: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Basic arithmetic operations (addition, subtraction, multiplication, division).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Notes Functionality: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Creation, editing, and deletion of notes.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98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0AB7-D145-4BBE-AE76-0C74AC59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Module Specification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15A35-80CF-4347-A23E-CF3A7635FE4E}"/>
              </a:ext>
            </a:extLst>
          </p:cNvPr>
          <p:cNvSpPr txBox="1"/>
          <p:nvPr/>
        </p:nvSpPr>
        <p:spPr>
          <a:xfrm>
            <a:off x="1154954" y="2631139"/>
            <a:ext cx="9414433" cy="1709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Calculator Module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Currency Converter Module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Notes Module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Unit Converter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44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A0E42-93B0-4E2B-BB92-F98AA848B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973668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Operating Environment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4E884-0645-41E0-95B8-AD9DBDB64585}"/>
              </a:ext>
            </a:extLst>
          </p:cNvPr>
          <p:cNvSpPr txBox="1"/>
          <p:nvPr/>
        </p:nvSpPr>
        <p:spPr>
          <a:xfrm>
            <a:off x="1147480" y="2909045"/>
            <a:ext cx="6696636" cy="2036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Operating System Used 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Windows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Frontend technology 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XML (Extensible Markup Language)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Backend technology 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Java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Database 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SQLite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Software : Android Studio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75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F910-75EE-4DC4-9E06-A366E2F2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649" y="4216489"/>
            <a:ext cx="8761413" cy="706964"/>
          </a:xfrm>
        </p:spPr>
        <p:txBody>
          <a:bodyPr/>
          <a:lstStyle/>
          <a:p>
            <a:pPr algn="ctr"/>
            <a:r>
              <a:rPr lang="en-US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07238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115</TotalTime>
  <Words>248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Symbol</vt:lpstr>
      <vt:lpstr>Times New Roman</vt:lpstr>
      <vt:lpstr>Wingdings 3</vt:lpstr>
      <vt:lpstr>Ion Boardroom</vt:lpstr>
      <vt:lpstr>Multi Utility Android App</vt:lpstr>
      <vt:lpstr>Introduction</vt:lpstr>
      <vt:lpstr>Scope of the System</vt:lpstr>
      <vt:lpstr>Module Specification</vt:lpstr>
      <vt:lpstr>Operating Environment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suraj shinde</dc:creator>
  <cp:lastModifiedBy>suraj shinde</cp:lastModifiedBy>
  <cp:revision>161</cp:revision>
  <dcterms:created xsi:type="dcterms:W3CDTF">2023-03-17T17:30:49Z</dcterms:created>
  <dcterms:modified xsi:type="dcterms:W3CDTF">2023-10-12T15:07:15Z</dcterms:modified>
</cp:coreProperties>
</file>