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7" r:id="rId3"/>
    <p:sldId id="265" r:id="rId4"/>
    <p:sldId id="258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80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076C5-D52D-4468-81E6-E81A61D2C36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72CF92-0F6E-444F-9B8B-72F5F3A483A1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dirty="0"/>
            <a:t>Raw Market Data</a:t>
          </a:r>
          <a:endParaRPr lang="en-US" dirty="0"/>
        </a:p>
      </dgm:t>
    </dgm:pt>
    <dgm:pt modelId="{5F571501-9316-4234-A06C-C89A78EB02BD}" type="parTrans" cxnId="{65ECBAA0-B11E-4FDC-8F92-9A12E6708038}">
      <dgm:prSet/>
      <dgm:spPr/>
      <dgm:t>
        <a:bodyPr/>
        <a:lstStyle/>
        <a:p>
          <a:endParaRPr lang="en-US"/>
        </a:p>
      </dgm:t>
    </dgm:pt>
    <dgm:pt modelId="{83C6D428-D517-40E2-A7D4-FDBC67B7DB05}" type="sibTrans" cxnId="{65ECBAA0-B11E-4FDC-8F92-9A12E6708038}">
      <dgm:prSet/>
      <dgm:spPr/>
      <dgm:t>
        <a:bodyPr/>
        <a:lstStyle/>
        <a:p>
          <a:endParaRPr lang="en-US"/>
        </a:p>
      </dgm:t>
    </dgm:pt>
    <dgm:pt modelId="{5B748F03-865D-4A6E-87F1-C7BADB3E3143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8D38D70A-C41A-4851-AB47-B60ACBF09D0F}" type="parTrans" cxnId="{659A08C8-4EE5-435B-B331-8A15404CD6F4}">
      <dgm:prSet/>
      <dgm:spPr/>
      <dgm:t>
        <a:bodyPr/>
        <a:lstStyle/>
        <a:p>
          <a:endParaRPr lang="en-US"/>
        </a:p>
      </dgm:t>
    </dgm:pt>
    <dgm:pt modelId="{D3803D2D-A240-4D06-819C-85D135BC0A95}" type="sibTrans" cxnId="{659A08C8-4EE5-435B-B331-8A15404CD6F4}">
      <dgm:prSet/>
      <dgm:spPr/>
      <dgm:t>
        <a:bodyPr/>
        <a:lstStyle/>
        <a:p>
          <a:endParaRPr lang="en-US"/>
        </a:p>
      </dgm:t>
    </dgm:pt>
    <dgm:pt modelId="{C505768C-EE76-4BE9-8573-04E39EBA91E3}">
      <dgm:prSet phldrT="[Text]"/>
      <dgm:spPr/>
      <dgm:t>
        <a:bodyPr/>
        <a:lstStyle/>
        <a:p>
          <a:r>
            <a:rPr lang="en-US" dirty="0"/>
            <a:t>Visualization</a:t>
          </a:r>
        </a:p>
      </dgm:t>
    </dgm:pt>
    <dgm:pt modelId="{DD224A8F-FE21-4500-B398-F29675B05E75}" type="parTrans" cxnId="{61F604E5-4A26-481F-BFE8-7C44DC330A68}">
      <dgm:prSet/>
      <dgm:spPr/>
      <dgm:t>
        <a:bodyPr/>
        <a:lstStyle/>
        <a:p>
          <a:endParaRPr lang="en-US"/>
        </a:p>
      </dgm:t>
    </dgm:pt>
    <dgm:pt modelId="{5FC4F7D0-A8CB-4E61-B56C-7F5FCD62BFA6}" type="sibTrans" cxnId="{61F604E5-4A26-481F-BFE8-7C44DC330A68}">
      <dgm:prSet/>
      <dgm:spPr/>
      <dgm:t>
        <a:bodyPr/>
        <a:lstStyle/>
        <a:p>
          <a:endParaRPr lang="en-US"/>
        </a:p>
      </dgm:t>
    </dgm:pt>
    <dgm:pt modelId="{A850529E-5523-471E-A1E6-5353A33F1AA3}" type="pres">
      <dgm:prSet presAssocID="{221076C5-D52D-4468-81E6-E81A61D2C36D}" presName="Name0" presStyleCnt="0">
        <dgm:presLayoutVars>
          <dgm:dir/>
          <dgm:resizeHandles val="exact"/>
        </dgm:presLayoutVars>
      </dgm:prSet>
      <dgm:spPr/>
    </dgm:pt>
    <dgm:pt modelId="{E3510D10-7F0B-4971-8078-C99B2BC5BA36}" type="pres">
      <dgm:prSet presAssocID="{6B72CF92-0F6E-444F-9B8B-72F5F3A483A1}" presName="node" presStyleLbl="node1" presStyleIdx="0" presStyleCnt="3">
        <dgm:presLayoutVars>
          <dgm:bulletEnabled val="1"/>
        </dgm:presLayoutVars>
      </dgm:prSet>
      <dgm:spPr/>
    </dgm:pt>
    <dgm:pt modelId="{8D28E814-4C07-495A-ADD0-51F25CE1E150}" type="pres">
      <dgm:prSet presAssocID="{83C6D428-D517-40E2-A7D4-FDBC67B7DB05}" presName="sibTrans" presStyleLbl="sibTrans2D1" presStyleIdx="0" presStyleCnt="2"/>
      <dgm:spPr/>
    </dgm:pt>
    <dgm:pt modelId="{14CF119D-3F47-4B3C-B1F9-0D3FE78C6B15}" type="pres">
      <dgm:prSet presAssocID="{83C6D428-D517-40E2-A7D4-FDBC67B7DB05}" presName="connectorText" presStyleLbl="sibTrans2D1" presStyleIdx="0" presStyleCnt="2"/>
      <dgm:spPr/>
    </dgm:pt>
    <dgm:pt modelId="{3E925B92-90D2-4637-B45E-22A2609EFFCE}" type="pres">
      <dgm:prSet presAssocID="{5B748F03-865D-4A6E-87F1-C7BADB3E3143}" presName="node" presStyleLbl="node1" presStyleIdx="1" presStyleCnt="3">
        <dgm:presLayoutVars>
          <dgm:bulletEnabled val="1"/>
        </dgm:presLayoutVars>
      </dgm:prSet>
      <dgm:spPr/>
    </dgm:pt>
    <dgm:pt modelId="{20BC6D80-086B-4AEA-87A7-9467C353A7A1}" type="pres">
      <dgm:prSet presAssocID="{D3803D2D-A240-4D06-819C-85D135BC0A95}" presName="sibTrans" presStyleLbl="sibTrans2D1" presStyleIdx="1" presStyleCnt="2"/>
      <dgm:spPr/>
    </dgm:pt>
    <dgm:pt modelId="{1ED87D34-37F5-4E5A-A511-CBE5F2E86D9B}" type="pres">
      <dgm:prSet presAssocID="{D3803D2D-A240-4D06-819C-85D135BC0A95}" presName="connectorText" presStyleLbl="sibTrans2D1" presStyleIdx="1" presStyleCnt="2"/>
      <dgm:spPr/>
    </dgm:pt>
    <dgm:pt modelId="{B7E8B874-9E38-4DD8-92D2-115A9840248F}" type="pres">
      <dgm:prSet presAssocID="{C505768C-EE76-4BE9-8573-04E39EBA91E3}" presName="node" presStyleLbl="node1" presStyleIdx="2" presStyleCnt="3">
        <dgm:presLayoutVars>
          <dgm:bulletEnabled val="1"/>
        </dgm:presLayoutVars>
      </dgm:prSet>
      <dgm:spPr/>
    </dgm:pt>
  </dgm:ptLst>
  <dgm:cxnLst>
    <dgm:cxn modelId="{EDDA40C3-C594-4247-B0BA-E839297B226C}" type="presOf" srcId="{83C6D428-D517-40E2-A7D4-FDBC67B7DB05}" destId="{8D28E814-4C07-495A-ADD0-51F25CE1E150}" srcOrd="0" destOrd="0" presId="urn:microsoft.com/office/officeart/2005/8/layout/process1"/>
    <dgm:cxn modelId="{0164AB4E-CEAA-4DAC-AA12-3C5D62205477}" type="presOf" srcId="{D3803D2D-A240-4D06-819C-85D135BC0A95}" destId="{1ED87D34-37F5-4E5A-A511-CBE5F2E86D9B}" srcOrd="1" destOrd="0" presId="urn:microsoft.com/office/officeart/2005/8/layout/process1"/>
    <dgm:cxn modelId="{61F604E5-4A26-481F-BFE8-7C44DC330A68}" srcId="{221076C5-D52D-4468-81E6-E81A61D2C36D}" destId="{C505768C-EE76-4BE9-8573-04E39EBA91E3}" srcOrd="2" destOrd="0" parTransId="{DD224A8F-FE21-4500-B398-F29675B05E75}" sibTransId="{5FC4F7D0-A8CB-4E61-B56C-7F5FCD62BFA6}"/>
    <dgm:cxn modelId="{EEA0C830-DB34-4C65-A9C2-2E4916965D90}" type="presOf" srcId="{C505768C-EE76-4BE9-8573-04E39EBA91E3}" destId="{B7E8B874-9E38-4DD8-92D2-115A9840248F}" srcOrd="0" destOrd="0" presId="urn:microsoft.com/office/officeart/2005/8/layout/process1"/>
    <dgm:cxn modelId="{43AEE3F0-2491-404E-90EF-17329C5F3134}" type="presOf" srcId="{83C6D428-D517-40E2-A7D4-FDBC67B7DB05}" destId="{14CF119D-3F47-4B3C-B1F9-0D3FE78C6B15}" srcOrd="1" destOrd="0" presId="urn:microsoft.com/office/officeart/2005/8/layout/process1"/>
    <dgm:cxn modelId="{75EB94DD-F903-4877-8F90-45C069475849}" type="presOf" srcId="{221076C5-D52D-4468-81E6-E81A61D2C36D}" destId="{A850529E-5523-471E-A1E6-5353A33F1AA3}" srcOrd="0" destOrd="0" presId="urn:microsoft.com/office/officeart/2005/8/layout/process1"/>
    <dgm:cxn modelId="{65ECBAA0-B11E-4FDC-8F92-9A12E6708038}" srcId="{221076C5-D52D-4468-81E6-E81A61D2C36D}" destId="{6B72CF92-0F6E-444F-9B8B-72F5F3A483A1}" srcOrd="0" destOrd="0" parTransId="{5F571501-9316-4234-A06C-C89A78EB02BD}" sibTransId="{83C6D428-D517-40E2-A7D4-FDBC67B7DB05}"/>
    <dgm:cxn modelId="{EADDE508-A843-4431-AFE1-BD70EE10C20D}" type="presOf" srcId="{6B72CF92-0F6E-444F-9B8B-72F5F3A483A1}" destId="{E3510D10-7F0B-4971-8078-C99B2BC5BA36}" srcOrd="0" destOrd="0" presId="urn:microsoft.com/office/officeart/2005/8/layout/process1"/>
    <dgm:cxn modelId="{C50D0BFA-F808-4A53-9625-8FE74AFD7AEC}" type="presOf" srcId="{5B748F03-865D-4A6E-87F1-C7BADB3E3143}" destId="{3E925B92-90D2-4637-B45E-22A2609EFFCE}" srcOrd="0" destOrd="0" presId="urn:microsoft.com/office/officeart/2005/8/layout/process1"/>
    <dgm:cxn modelId="{659A08C8-4EE5-435B-B331-8A15404CD6F4}" srcId="{221076C5-D52D-4468-81E6-E81A61D2C36D}" destId="{5B748F03-865D-4A6E-87F1-C7BADB3E3143}" srcOrd="1" destOrd="0" parTransId="{8D38D70A-C41A-4851-AB47-B60ACBF09D0F}" sibTransId="{D3803D2D-A240-4D06-819C-85D135BC0A95}"/>
    <dgm:cxn modelId="{B9418EA9-EBC5-4359-A8FF-D1F61D7F6B75}" type="presOf" srcId="{D3803D2D-A240-4D06-819C-85D135BC0A95}" destId="{20BC6D80-086B-4AEA-87A7-9467C353A7A1}" srcOrd="0" destOrd="0" presId="urn:microsoft.com/office/officeart/2005/8/layout/process1"/>
    <dgm:cxn modelId="{925673FA-A6F3-4528-9DCF-028EECA6B6AE}" type="presParOf" srcId="{A850529E-5523-471E-A1E6-5353A33F1AA3}" destId="{E3510D10-7F0B-4971-8078-C99B2BC5BA36}" srcOrd="0" destOrd="0" presId="urn:microsoft.com/office/officeart/2005/8/layout/process1"/>
    <dgm:cxn modelId="{C994F45B-D0AD-450B-A17A-F9D712DCB6F3}" type="presParOf" srcId="{A850529E-5523-471E-A1E6-5353A33F1AA3}" destId="{8D28E814-4C07-495A-ADD0-51F25CE1E150}" srcOrd="1" destOrd="0" presId="urn:microsoft.com/office/officeart/2005/8/layout/process1"/>
    <dgm:cxn modelId="{9DB59345-5A99-486B-AE19-C8C03F8E3BCF}" type="presParOf" srcId="{8D28E814-4C07-495A-ADD0-51F25CE1E150}" destId="{14CF119D-3F47-4B3C-B1F9-0D3FE78C6B15}" srcOrd="0" destOrd="0" presId="urn:microsoft.com/office/officeart/2005/8/layout/process1"/>
    <dgm:cxn modelId="{EB3D3D2C-6C17-47D1-9C37-0B427A3D8788}" type="presParOf" srcId="{A850529E-5523-471E-A1E6-5353A33F1AA3}" destId="{3E925B92-90D2-4637-B45E-22A2609EFFCE}" srcOrd="2" destOrd="0" presId="urn:microsoft.com/office/officeart/2005/8/layout/process1"/>
    <dgm:cxn modelId="{D64A9982-8B74-4CE7-8900-D43D480D9C73}" type="presParOf" srcId="{A850529E-5523-471E-A1E6-5353A33F1AA3}" destId="{20BC6D80-086B-4AEA-87A7-9467C353A7A1}" srcOrd="3" destOrd="0" presId="urn:microsoft.com/office/officeart/2005/8/layout/process1"/>
    <dgm:cxn modelId="{92519738-4CDE-4272-AA66-6C8D5608B00A}" type="presParOf" srcId="{20BC6D80-086B-4AEA-87A7-9467C353A7A1}" destId="{1ED87D34-37F5-4E5A-A511-CBE5F2E86D9B}" srcOrd="0" destOrd="0" presId="urn:microsoft.com/office/officeart/2005/8/layout/process1"/>
    <dgm:cxn modelId="{E00F28E4-346C-4607-8F93-2E023AB66546}" type="presParOf" srcId="{A850529E-5523-471E-A1E6-5353A33F1AA3}" destId="{B7E8B874-9E38-4DD8-92D2-115A9840248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9CDFBA-DF4E-4DE7-BAFD-E6191ABC87D3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4DF6D125-FF5E-4619-BDFE-6672CB8D3F7B}">
      <dgm:prSet phldrT="[Text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1800" dirty="0"/>
            <a:t>Garment Market Data</a:t>
          </a:r>
        </a:p>
      </dgm:t>
    </dgm:pt>
    <dgm:pt modelId="{B005084C-F277-45AD-BCD1-C7F2967984F4}" type="parTrans" cxnId="{BFF95E80-6A2E-4CB2-95B7-D98502E81F83}">
      <dgm:prSet/>
      <dgm:spPr/>
      <dgm:t>
        <a:bodyPr/>
        <a:lstStyle/>
        <a:p>
          <a:endParaRPr lang="en-US"/>
        </a:p>
      </dgm:t>
    </dgm:pt>
    <dgm:pt modelId="{156ACCDD-A456-40FB-B6C9-B0C7D3D99DCE}" type="sibTrans" cxnId="{BFF95E80-6A2E-4CB2-95B7-D98502E81F83}">
      <dgm:prSet/>
      <dgm:spPr/>
      <dgm:t>
        <a:bodyPr/>
        <a:lstStyle/>
        <a:p>
          <a:endParaRPr lang="en-US"/>
        </a:p>
      </dgm:t>
    </dgm:pt>
    <dgm:pt modelId="{4A1AC53F-5B70-43E4-9834-56C275E622B4}">
      <dgm:prSet phldrT="[Text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/>
            <a:t>Data Cleaning, Preprocessing</a:t>
          </a:r>
        </a:p>
        <a:p>
          <a:r>
            <a:rPr lang="en-US" dirty="0"/>
            <a:t>(MS-EXCEL)</a:t>
          </a:r>
        </a:p>
      </dgm:t>
    </dgm:pt>
    <dgm:pt modelId="{56493AB7-0D12-4813-9E44-7F55043A33DA}" type="parTrans" cxnId="{00049E2A-41D6-4624-B081-3FA3787601F3}">
      <dgm:prSet/>
      <dgm:spPr/>
      <dgm:t>
        <a:bodyPr/>
        <a:lstStyle/>
        <a:p>
          <a:endParaRPr lang="en-US"/>
        </a:p>
      </dgm:t>
    </dgm:pt>
    <dgm:pt modelId="{32A9AB94-430E-42FC-9D80-983263B04B92}" type="sibTrans" cxnId="{00049E2A-41D6-4624-B081-3FA3787601F3}">
      <dgm:prSet/>
      <dgm:spPr/>
      <dgm:t>
        <a:bodyPr/>
        <a:lstStyle/>
        <a:p>
          <a:endParaRPr lang="en-US"/>
        </a:p>
      </dgm:t>
    </dgm:pt>
    <dgm:pt modelId="{9A85BD55-ED4C-4753-944F-13A8AC6A4F4F}">
      <dgm:prSet phldrT="[Text]"/>
      <dgm:spPr/>
      <dgm:t>
        <a:bodyPr/>
        <a:lstStyle/>
        <a:p>
          <a:r>
            <a:rPr lang="en-US" dirty="0"/>
            <a:t>Data Analysis </a:t>
          </a:r>
        </a:p>
        <a:p>
          <a:r>
            <a:rPr lang="en-US" dirty="0"/>
            <a:t>( Hadoop)</a:t>
          </a:r>
        </a:p>
      </dgm:t>
    </dgm:pt>
    <dgm:pt modelId="{6AFD542E-F172-41B6-A57F-CF492551E686}" type="parTrans" cxnId="{8D75E789-61F5-41A3-A5C1-E28CFA52E428}">
      <dgm:prSet/>
      <dgm:spPr/>
      <dgm:t>
        <a:bodyPr/>
        <a:lstStyle/>
        <a:p>
          <a:endParaRPr lang="en-US"/>
        </a:p>
      </dgm:t>
    </dgm:pt>
    <dgm:pt modelId="{77AEEFB4-20F3-4B14-95B6-48C7C02A25B2}" type="sibTrans" cxnId="{8D75E789-61F5-41A3-A5C1-E28CFA52E428}">
      <dgm:prSet/>
      <dgm:spPr/>
      <dgm:t>
        <a:bodyPr/>
        <a:lstStyle/>
        <a:p>
          <a:endParaRPr lang="en-US"/>
        </a:p>
      </dgm:t>
    </dgm:pt>
    <dgm:pt modelId="{3F2CFF39-5673-4CFD-A446-63E19F125BB7}">
      <dgm:prSet phldrT="[Text]"/>
      <dgm:spPr/>
      <dgm:t>
        <a:bodyPr/>
        <a:lstStyle/>
        <a:p>
          <a:r>
            <a:rPr lang="en-US" dirty="0"/>
            <a:t>Visualization and Analysis (R)</a:t>
          </a:r>
        </a:p>
      </dgm:t>
    </dgm:pt>
    <dgm:pt modelId="{534991DA-1C33-434F-97A6-2DA3E22253C3}" type="parTrans" cxnId="{428F48FE-3D43-442E-89B0-4FAFA40472F7}">
      <dgm:prSet/>
      <dgm:spPr/>
      <dgm:t>
        <a:bodyPr/>
        <a:lstStyle/>
        <a:p>
          <a:endParaRPr lang="en-US"/>
        </a:p>
      </dgm:t>
    </dgm:pt>
    <dgm:pt modelId="{8226EEE8-E8B3-419C-B15C-3BD6B3A79ACB}" type="sibTrans" cxnId="{428F48FE-3D43-442E-89B0-4FAFA40472F7}">
      <dgm:prSet/>
      <dgm:spPr/>
      <dgm:t>
        <a:bodyPr/>
        <a:lstStyle/>
        <a:p>
          <a:endParaRPr lang="en-US"/>
        </a:p>
      </dgm:t>
    </dgm:pt>
    <dgm:pt modelId="{DDC87EF5-ED89-4A58-8D74-E449EBE30335}">
      <dgm:prSet phldrT="[Text]"/>
      <dgm:spPr/>
      <dgm:t>
        <a:bodyPr/>
        <a:lstStyle/>
        <a:p>
          <a:r>
            <a:rPr lang="en-US" dirty="0"/>
            <a:t>Custom Dataset (CSV)</a:t>
          </a:r>
        </a:p>
      </dgm:t>
    </dgm:pt>
    <dgm:pt modelId="{D1DB8E42-EF8C-45B6-A833-D521D1B1CCD4}" type="sibTrans" cxnId="{96C38EA1-5D27-4357-941F-9CDC52E8ACDE}">
      <dgm:prSet/>
      <dgm:spPr/>
      <dgm:t>
        <a:bodyPr/>
        <a:lstStyle/>
        <a:p>
          <a:endParaRPr lang="en-US"/>
        </a:p>
      </dgm:t>
    </dgm:pt>
    <dgm:pt modelId="{21B0C439-91A8-457F-BDFA-66B32E2C8973}" type="parTrans" cxnId="{96C38EA1-5D27-4357-941F-9CDC52E8ACDE}">
      <dgm:prSet/>
      <dgm:spPr/>
      <dgm:t>
        <a:bodyPr/>
        <a:lstStyle/>
        <a:p>
          <a:endParaRPr lang="en-US"/>
        </a:p>
      </dgm:t>
    </dgm:pt>
    <dgm:pt modelId="{B6E2F8B0-0CF6-48C7-AB91-27D0FF375C4A}" type="pres">
      <dgm:prSet presAssocID="{C59CDFBA-DF4E-4DE7-BAFD-E6191ABC87D3}" presName="rootnode" presStyleCnt="0">
        <dgm:presLayoutVars>
          <dgm:chMax/>
          <dgm:chPref/>
          <dgm:dir/>
          <dgm:animLvl val="lvl"/>
        </dgm:presLayoutVars>
      </dgm:prSet>
      <dgm:spPr/>
    </dgm:pt>
    <dgm:pt modelId="{F437F480-7CD8-4DAA-AF89-087F8A75EF54}" type="pres">
      <dgm:prSet presAssocID="{4DF6D125-FF5E-4619-BDFE-6672CB8D3F7B}" presName="composite" presStyleCnt="0"/>
      <dgm:spPr/>
    </dgm:pt>
    <dgm:pt modelId="{4FA94094-DB80-48DE-9369-C54067614875}" type="pres">
      <dgm:prSet presAssocID="{4DF6D125-FF5E-4619-BDFE-6672CB8D3F7B}" presName="bentUpArrow1" presStyleLbl="alignImgPlace1" presStyleIdx="0" presStyleCnt="4" custLinFactNeighborX="-71985" custLinFactNeighborY="-16344"/>
      <dgm:spPr/>
    </dgm:pt>
    <dgm:pt modelId="{4A857A1A-FD18-4E19-A807-69025CEFD06C}" type="pres">
      <dgm:prSet presAssocID="{4DF6D125-FF5E-4619-BDFE-6672CB8D3F7B}" presName="ParentText" presStyleLbl="node1" presStyleIdx="0" presStyleCnt="5" custLinFactX="-656" custLinFactNeighborX="-100000" custLinFactNeighborY="-2378">
        <dgm:presLayoutVars>
          <dgm:chMax val="1"/>
          <dgm:chPref val="1"/>
          <dgm:bulletEnabled val="1"/>
        </dgm:presLayoutVars>
      </dgm:prSet>
      <dgm:spPr/>
    </dgm:pt>
    <dgm:pt modelId="{3329DDC8-FDD9-4C4C-8308-055E3FC42C79}" type="pres">
      <dgm:prSet presAssocID="{4DF6D125-FF5E-4619-BDFE-6672CB8D3F7B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2C6E7E8-E415-4D0B-B332-DD57AF0D29C1}" type="pres">
      <dgm:prSet presAssocID="{156ACCDD-A456-40FB-B6C9-B0C7D3D99DCE}" presName="sibTrans" presStyleCnt="0"/>
      <dgm:spPr/>
    </dgm:pt>
    <dgm:pt modelId="{894F1761-E6F2-41D6-805D-EFC94D6C0155}" type="pres">
      <dgm:prSet presAssocID="{DDC87EF5-ED89-4A58-8D74-E449EBE30335}" presName="composite" presStyleCnt="0"/>
      <dgm:spPr/>
    </dgm:pt>
    <dgm:pt modelId="{3660F27A-9EEE-44B4-A608-324567EC074E}" type="pres">
      <dgm:prSet presAssocID="{DDC87EF5-ED89-4A58-8D74-E449EBE30335}" presName="bentUpArrow1" presStyleLbl="alignImgPlace1" presStyleIdx="1" presStyleCnt="4" custLinFactNeighborX="-34029" custLinFactNeighborY="-8941"/>
      <dgm:spPr/>
    </dgm:pt>
    <dgm:pt modelId="{8F0CA7E4-C319-4F58-88D7-D8A125EA9130}" type="pres">
      <dgm:prSet presAssocID="{DDC87EF5-ED89-4A58-8D74-E449EBE30335}" presName="ParentText" presStyleLbl="node1" presStyleIdx="1" presStyleCnt="5" custLinFactNeighborX="-54878" custLinFactNeighborY="-6323">
        <dgm:presLayoutVars>
          <dgm:chMax val="1"/>
          <dgm:chPref val="1"/>
          <dgm:bulletEnabled val="1"/>
        </dgm:presLayoutVars>
      </dgm:prSet>
      <dgm:spPr/>
    </dgm:pt>
    <dgm:pt modelId="{311394EB-B64D-403F-8942-EBB965A4A3E8}" type="pres">
      <dgm:prSet presAssocID="{DDC87EF5-ED89-4A58-8D74-E449EBE30335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92A902F9-0771-41E8-B627-D205BD718338}" type="pres">
      <dgm:prSet presAssocID="{D1DB8E42-EF8C-45B6-A833-D521D1B1CCD4}" presName="sibTrans" presStyleCnt="0"/>
      <dgm:spPr/>
    </dgm:pt>
    <dgm:pt modelId="{FFBEE369-5E11-41E1-A078-65509512BFE4}" type="pres">
      <dgm:prSet presAssocID="{4A1AC53F-5B70-43E4-9834-56C275E622B4}" presName="composite" presStyleCnt="0"/>
      <dgm:spPr/>
    </dgm:pt>
    <dgm:pt modelId="{B25FBFE8-6370-46D6-94AF-2D838F4830E4}" type="pres">
      <dgm:prSet presAssocID="{4A1AC53F-5B70-43E4-9834-56C275E622B4}" presName="bentUpArrow1" presStyleLbl="alignImgPlace1" presStyleIdx="2" presStyleCnt="4" custScaleX="263864"/>
      <dgm:spPr/>
    </dgm:pt>
    <dgm:pt modelId="{A1265327-2BAB-41D6-81D8-9638E1CE75E2}" type="pres">
      <dgm:prSet presAssocID="{4A1AC53F-5B70-43E4-9834-56C275E622B4}" presName="ParentText" presStyleLbl="node1" presStyleIdx="2" presStyleCnt="5" custScaleX="197455" custScaleY="86576" custLinFactNeighborX="-10021" custLinFactNeighborY="-8965">
        <dgm:presLayoutVars>
          <dgm:chMax val="1"/>
          <dgm:chPref val="1"/>
          <dgm:bulletEnabled val="1"/>
        </dgm:presLayoutVars>
      </dgm:prSet>
      <dgm:spPr/>
    </dgm:pt>
    <dgm:pt modelId="{9934A807-AFDB-4812-8F2D-F37C4DBB6ABB}" type="pres">
      <dgm:prSet presAssocID="{4A1AC53F-5B70-43E4-9834-56C275E622B4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B06C207-E968-47F6-9C8E-9C40EF84A499}" type="pres">
      <dgm:prSet presAssocID="{32A9AB94-430E-42FC-9D80-983263B04B92}" presName="sibTrans" presStyleCnt="0"/>
      <dgm:spPr/>
    </dgm:pt>
    <dgm:pt modelId="{3E17D24E-F8ED-484E-B45C-40B452418044}" type="pres">
      <dgm:prSet presAssocID="{9A85BD55-ED4C-4753-944F-13A8AC6A4F4F}" presName="composite" presStyleCnt="0"/>
      <dgm:spPr/>
    </dgm:pt>
    <dgm:pt modelId="{9D1A1FA0-85F4-4943-95E4-A552B6496537}" type="pres">
      <dgm:prSet presAssocID="{9A85BD55-ED4C-4753-944F-13A8AC6A4F4F}" presName="bentUpArrow1" presStyleLbl="alignImgPlace1" presStyleIdx="3" presStyleCnt="4" custLinFactX="100000" custLinFactNeighborX="143441" custLinFactNeighborY="2980"/>
      <dgm:spPr/>
    </dgm:pt>
    <dgm:pt modelId="{623AC4BE-B722-4367-89DB-83ED1FBC831B}" type="pres">
      <dgm:prSet presAssocID="{9A85BD55-ED4C-4753-944F-13A8AC6A4F4F}" presName="ParentText" presStyleLbl="node1" presStyleIdx="3" presStyleCnt="5" custScaleX="123928" custLinFactX="22148" custLinFactNeighborX="100000" custLinFactNeighborY="-2529">
        <dgm:presLayoutVars>
          <dgm:chMax val="1"/>
          <dgm:chPref val="1"/>
          <dgm:bulletEnabled val="1"/>
        </dgm:presLayoutVars>
      </dgm:prSet>
      <dgm:spPr/>
    </dgm:pt>
    <dgm:pt modelId="{4D9781CB-5060-40E8-96CC-0882DB12D5C6}" type="pres">
      <dgm:prSet presAssocID="{9A85BD55-ED4C-4753-944F-13A8AC6A4F4F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51E787D-D56E-44BB-9666-62E7E64F2535}" type="pres">
      <dgm:prSet presAssocID="{77AEEFB4-20F3-4B14-95B6-48C7C02A25B2}" presName="sibTrans" presStyleCnt="0"/>
      <dgm:spPr/>
    </dgm:pt>
    <dgm:pt modelId="{BDE0C48D-33CC-4B95-A09A-BF4F498DA2FC}" type="pres">
      <dgm:prSet presAssocID="{3F2CFF39-5673-4CFD-A446-63E19F125BB7}" presName="composite" presStyleCnt="0"/>
      <dgm:spPr/>
    </dgm:pt>
    <dgm:pt modelId="{48AEC2A3-AACC-4FF1-9178-FA81522561B7}" type="pres">
      <dgm:prSet presAssocID="{3F2CFF39-5673-4CFD-A446-63E19F125BB7}" presName="ParentText" presStyleLbl="node1" presStyleIdx="4" presStyleCnt="5" custLinFactX="64635" custLinFactNeighborX="100000" custLinFactNeighborY="2529">
        <dgm:presLayoutVars>
          <dgm:chMax val="1"/>
          <dgm:chPref val="1"/>
          <dgm:bulletEnabled val="1"/>
        </dgm:presLayoutVars>
      </dgm:prSet>
      <dgm:spPr/>
    </dgm:pt>
  </dgm:ptLst>
  <dgm:cxnLst>
    <dgm:cxn modelId="{AC430A73-3B67-4F6F-856E-AE444A0F1637}" type="presOf" srcId="{DDC87EF5-ED89-4A58-8D74-E449EBE30335}" destId="{8F0CA7E4-C319-4F58-88D7-D8A125EA9130}" srcOrd="0" destOrd="0" presId="urn:microsoft.com/office/officeart/2005/8/layout/StepDownProcess"/>
    <dgm:cxn modelId="{00049E2A-41D6-4624-B081-3FA3787601F3}" srcId="{C59CDFBA-DF4E-4DE7-BAFD-E6191ABC87D3}" destId="{4A1AC53F-5B70-43E4-9834-56C275E622B4}" srcOrd="2" destOrd="0" parTransId="{56493AB7-0D12-4813-9E44-7F55043A33DA}" sibTransId="{32A9AB94-430E-42FC-9D80-983263B04B92}"/>
    <dgm:cxn modelId="{428F48FE-3D43-442E-89B0-4FAFA40472F7}" srcId="{C59CDFBA-DF4E-4DE7-BAFD-E6191ABC87D3}" destId="{3F2CFF39-5673-4CFD-A446-63E19F125BB7}" srcOrd="4" destOrd="0" parTransId="{534991DA-1C33-434F-97A6-2DA3E22253C3}" sibTransId="{8226EEE8-E8B3-419C-B15C-3BD6B3A79ACB}"/>
    <dgm:cxn modelId="{992324B7-B3F4-480C-86F4-1BF19702B7BA}" type="presOf" srcId="{C59CDFBA-DF4E-4DE7-BAFD-E6191ABC87D3}" destId="{B6E2F8B0-0CF6-48C7-AB91-27D0FF375C4A}" srcOrd="0" destOrd="0" presId="urn:microsoft.com/office/officeart/2005/8/layout/StepDownProcess"/>
    <dgm:cxn modelId="{AB6CC986-A652-446B-A4C0-15FA76D7A40C}" type="presOf" srcId="{4DF6D125-FF5E-4619-BDFE-6672CB8D3F7B}" destId="{4A857A1A-FD18-4E19-A807-69025CEFD06C}" srcOrd="0" destOrd="0" presId="urn:microsoft.com/office/officeart/2005/8/layout/StepDownProcess"/>
    <dgm:cxn modelId="{78F95D0B-63E6-4B40-8C74-5D0CF4E8E1E8}" type="presOf" srcId="{3F2CFF39-5673-4CFD-A446-63E19F125BB7}" destId="{48AEC2A3-AACC-4FF1-9178-FA81522561B7}" srcOrd="0" destOrd="0" presId="urn:microsoft.com/office/officeart/2005/8/layout/StepDownProcess"/>
    <dgm:cxn modelId="{3B51B81C-1836-465E-AA89-724F567AFACA}" type="presOf" srcId="{9A85BD55-ED4C-4753-944F-13A8AC6A4F4F}" destId="{623AC4BE-B722-4367-89DB-83ED1FBC831B}" srcOrd="0" destOrd="0" presId="urn:microsoft.com/office/officeart/2005/8/layout/StepDownProcess"/>
    <dgm:cxn modelId="{21CE6DAF-6EBC-4E06-A4AB-7955C80092CE}" type="presOf" srcId="{4A1AC53F-5B70-43E4-9834-56C275E622B4}" destId="{A1265327-2BAB-41D6-81D8-9638E1CE75E2}" srcOrd="0" destOrd="0" presId="urn:microsoft.com/office/officeart/2005/8/layout/StepDownProcess"/>
    <dgm:cxn modelId="{96C38EA1-5D27-4357-941F-9CDC52E8ACDE}" srcId="{C59CDFBA-DF4E-4DE7-BAFD-E6191ABC87D3}" destId="{DDC87EF5-ED89-4A58-8D74-E449EBE30335}" srcOrd="1" destOrd="0" parTransId="{21B0C439-91A8-457F-BDFA-66B32E2C8973}" sibTransId="{D1DB8E42-EF8C-45B6-A833-D521D1B1CCD4}"/>
    <dgm:cxn modelId="{8D75E789-61F5-41A3-A5C1-E28CFA52E428}" srcId="{C59CDFBA-DF4E-4DE7-BAFD-E6191ABC87D3}" destId="{9A85BD55-ED4C-4753-944F-13A8AC6A4F4F}" srcOrd="3" destOrd="0" parTransId="{6AFD542E-F172-41B6-A57F-CF492551E686}" sibTransId="{77AEEFB4-20F3-4B14-95B6-48C7C02A25B2}"/>
    <dgm:cxn modelId="{BFF95E80-6A2E-4CB2-95B7-D98502E81F83}" srcId="{C59CDFBA-DF4E-4DE7-BAFD-E6191ABC87D3}" destId="{4DF6D125-FF5E-4619-BDFE-6672CB8D3F7B}" srcOrd="0" destOrd="0" parTransId="{B005084C-F277-45AD-BCD1-C7F2967984F4}" sibTransId="{156ACCDD-A456-40FB-B6C9-B0C7D3D99DCE}"/>
    <dgm:cxn modelId="{98B00C66-EB48-4344-9BD9-D0E413A1E5BA}" type="presParOf" srcId="{B6E2F8B0-0CF6-48C7-AB91-27D0FF375C4A}" destId="{F437F480-7CD8-4DAA-AF89-087F8A75EF54}" srcOrd="0" destOrd="0" presId="urn:microsoft.com/office/officeart/2005/8/layout/StepDownProcess"/>
    <dgm:cxn modelId="{F02A59B4-BE98-47C4-8272-E3F6D8BAE5E5}" type="presParOf" srcId="{F437F480-7CD8-4DAA-AF89-087F8A75EF54}" destId="{4FA94094-DB80-48DE-9369-C54067614875}" srcOrd="0" destOrd="0" presId="urn:microsoft.com/office/officeart/2005/8/layout/StepDownProcess"/>
    <dgm:cxn modelId="{55297DE8-5EAD-4725-9070-2A3E6BD293BC}" type="presParOf" srcId="{F437F480-7CD8-4DAA-AF89-087F8A75EF54}" destId="{4A857A1A-FD18-4E19-A807-69025CEFD06C}" srcOrd="1" destOrd="0" presId="urn:microsoft.com/office/officeart/2005/8/layout/StepDownProcess"/>
    <dgm:cxn modelId="{1C2EBEC1-349E-45BD-8363-D05284DC429F}" type="presParOf" srcId="{F437F480-7CD8-4DAA-AF89-087F8A75EF54}" destId="{3329DDC8-FDD9-4C4C-8308-055E3FC42C79}" srcOrd="2" destOrd="0" presId="urn:microsoft.com/office/officeart/2005/8/layout/StepDownProcess"/>
    <dgm:cxn modelId="{D0B329CD-2893-4D44-810C-90D466899C9C}" type="presParOf" srcId="{B6E2F8B0-0CF6-48C7-AB91-27D0FF375C4A}" destId="{72C6E7E8-E415-4D0B-B332-DD57AF0D29C1}" srcOrd="1" destOrd="0" presId="urn:microsoft.com/office/officeart/2005/8/layout/StepDownProcess"/>
    <dgm:cxn modelId="{22A31A57-3A14-4992-940D-31F9073D8FD3}" type="presParOf" srcId="{B6E2F8B0-0CF6-48C7-AB91-27D0FF375C4A}" destId="{894F1761-E6F2-41D6-805D-EFC94D6C0155}" srcOrd="2" destOrd="0" presId="urn:microsoft.com/office/officeart/2005/8/layout/StepDownProcess"/>
    <dgm:cxn modelId="{FC6160BD-42D9-4F13-A372-3B3BA201CAF3}" type="presParOf" srcId="{894F1761-E6F2-41D6-805D-EFC94D6C0155}" destId="{3660F27A-9EEE-44B4-A608-324567EC074E}" srcOrd="0" destOrd="0" presId="urn:microsoft.com/office/officeart/2005/8/layout/StepDownProcess"/>
    <dgm:cxn modelId="{5F8003E4-71A8-42D2-AF7F-5C3BB65FFCF2}" type="presParOf" srcId="{894F1761-E6F2-41D6-805D-EFC94D6C0155}" destId="{8F0CA7E4-C319-4F58-88D7-D8A125EA9130}" srcOrd="1" destOrd="0" presId="urn:microsoft.com/office/officeart/2005/8/layout/StepDownProcess"/>
    <dgm:cxn modelId="{64D8A7FE-3D32-4857-B6CE-D7C929361CB5}" type="presParOf" srcId="{894F1761-E6F2-41D6-805D-EFC94D6C0155}" destId="{311394EB-B64D-403F-8942-EBB965A4A3E8}" srcOrd="2" destOrd="0" presId="urn:microsoft.com/office/officeart/2005/8/layout/StepDownProcess"/>
    <dgm:cxn modelId="{A021E98B-522F-4852-BC3C-F9A4EFFA3FD3}" type="presParOf" srcId="{B6E2F8B0-0CF6-48C7-AB91-27D0FF375C4A}" destId="{92A902F9-0771-41E8-B627-D205BD718338}" srcOrd="3" destOrd="0" presId="urn:microsoft.com/office/officeart/2005/8/layout/StepDownProcess"/>
    <dgm:cxn modelId="{E10A4E26-DAD8-4A5A-8D19-FAB978F9B24D}" type="presParOf" srcId="{B6E2F8B0-0CF6-48C7-AB91-27D0FF375C4A}" destId="{FFBEE369-5E11-41E1-A078-65509512BFE4}" srcOrd="4" destOrd="0" presId="urn:microsoft.com/office/officeart/2005/8/layout/StepDownProcess"/>
    <dgm:cxn modelId="{EB9CD3E6-1D55-47D4-930C-0E3AC7DE69BE}" type="presParOf" srcId="{FFBEE369-5E11-41E1-A078-65509512BFE4}" destId="{B25FBFE8-6370-46D6-94AF-2D838F4830E4}" srcOrd="0" destOrd="0" presId="urn:microsoft.com/office/officeart/2005/8/layout/StepDownProcess"/>
    <dgm:cxn modelId="{409D6D95-7A5E-4334-B112-2A417A4A6FDB}" type="presParOf" srcId="{FFBEE369-5E11-41E1-A078-65509512BFE4}" destId="{A1265327-2BAB-41D6-81D8-9638E1CE75E2}" srcOrd="1" destOrd="0" presId="urn:microsoft.com/office/officeart/2005/8/layout/StepDownProcess"/>
    <dgm:cxn modelId="{061025AC-8C6E-4E1E-8541-28485CA03746}" type="presParOf" srcId="{FFBEE369-5E11-41E1-A078-65509512BFE4}" destId="{9934A807-AFDB-4812-8F2D-F37C4DBB6ABB}" srcOrd="2" destOrd="0" presId="urn:microsoft.com/office/officeart/2005/8/layout/StepDownProcess"/>
    <dgm:cxn modelId="{064A66D6-DD6B-4658-AE82-0246D963627D}" type="presParOf" srcId="{B6E2F8B0-0CF6-48C7-AB91-27D0FF375C4A}" destId="{7B06C207-E968-47F6-9C8E-9C40EF84A499}" srcOrd="5" destOrd="0" presId="urn:microsoft.com/office/officeart/2005/8/layout/StepDownProcess"/>
    <dgm:cxn modelId="{C42463CB-8661-4DBD-B46D-10D127FCEEAE}" type="presParOf" srcId="{B6E2F8B0-0CF6-48C7-AB91-27D0FF375C4A}" destId="{3E17D24E-F8ED-484E-B45C-40B452418044}" srcOrd="6" destOrd="0" presId="urn:microsoft.com/office/officeart/2005/8/layout/StepDownProcess"/>
    <dgm:cxn modelId="{C24EC085-AC1A-4FDD-94C4-26F77EFB495A}" type="presParOf" srcId="{3E17D24E-F8ED-484E-B45C-40B452418044}" destId="{9D1A1FA0-85F4-4943-95E4-A552B6496537}" srcOrd="0" destOrd="0" presId="urn:microsoft.com/office/officeart/2005/8/layout/StepDownProcess"/>
    <dgm:cxn modelId="{CE48889B-EF38-4F71-8E17-5F566039BF7D}" type="presParOf" srcId="{3E17D24E-F8ED-484E-B45C-40B452418044}" destId="{623AC4BE-B722-4367-89DB-83ED1FBC831B}" srcOrd="1" destOrd="0" presId="urn:microsoft.com/office/officeart/2005/8/layout/StepDownProcess"/>
    <dgm:cxn modelId="{4AF4E9BD-93B5-448A-AC1D-42D585C07474}" type="presParOf" srcId="{3E17D24E-F8ED-484E-B45C-40B452418044}" destId="{4D9781CB-5060-40E8-96CC-0882DB12D5C6}" srcOrd="2" destOrd="0" presId="urn:microsoft.com/office/officeart/2005/8/layout/StepDownProcess"/>
    <dgm:cxn modelId="{1847FD48-EA94-448B-A194-2163E257C53C}" type="presParOf" srcId="{B6E2F8B0-0CF6-48C7-AB91-27D0FF375C4A}" destId="{151E787D-D56E-44BB-9666-62E7E64F2535}" srcOrd="7" destOrd="0" presId="urn:microsoft.com/office/officeart/2005/8/layout/StepDownProcess"/>
    <dgm:cxn modelId="{762E58AB-8B4C-41CA-A5A8-F45D9D72ADF6}" type="presParOf" srcId="{B6E2F8B0-0CF6-48C7-AB91-27D0FF375C4A}" destId="{BDE0C48D-33CC-4B95-A09A-BF4F498DA2FC}" srcOrd="8" destOrd="0" presId="urn:microsoft.com/office/officeart/2005/8/layout/StepDownProcess"/>
    <dgm:cxn modelId="{12F33131-02F0-4ACE-9AF3-859833BCA430}" type="presParOf" srcId="{BDE0C48D-33CC-4B95-A09A-BF4F498DA2FC}" destId="{48AEC2A3-AACC-4FF1-9178-FA81522561B7}" srcOrd="0" destOrd="0" presId="urn:microsoft.com/office/officeart/2005/8/layout/StepDownProcess"/>
  </dgm:cxnLst>
  <dgm:bg>
    <a:effectLst>
      <a:glow rad="101600">
        <a:schemeClr val="accent2">
          <a:satMod val="175000"/>
          <a:alpha val="40000"/>
        </a:schemeClr>
      </a:glow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10D10-7F0B-4971-8078-C99B2BC5BA36}">
      <dsp:nvSpPr>
        <dsp:cNvPr id="0" name=""/>
        <dsp:cNvSpPr/>
      </dsp:nvSpPr>
      <dsp:spPr>
        <a:xfrm>
          <a:off x="7520" y="2023780"/>
          <a:ext cx="2247749" cy="1348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900" kern="1200" dirty="0"/>
            <a:t>Raw Market Data</a:t>
          </a:r>
          <a:endParaRPr lang="en-US" sz="2900" kern="1200" dirty="0"/>
        </a:p>
      </dsp:txBody>
      <dsp:txXfrm>
        <a:off x="47021" y="2063281"/>
        <a:ext cx="2168747" cy="1269647"/>
      </dsp:txXfrm>
    </dsp:sp>
    <dsp:sp modelId="{8D28E814-4C07-495A-ADD0-51F25CE1E150}">
      <dsp:nvSpPr>
        <dsp:cNvPr id="0" name=""/>
        <dsp:cNvSpPr/>
      </dsp:nvSpPr>
      <dsp:spPr>
        <a:xfrm>
          <a:off x="2480044" y="2419384"/>
          <a:ext cx="476522" cy="5574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480044" y="2530872"/>
        <a:ext cx="333565" cy="334465"/>
      </dsp:txXfrm>
    </dsp:sp>
    <dsp:sp modelId="{3E925B92-90D2-4637-B45E-22A2609EFFCE}">
      <dsp:nvSpPr>
        <dsp:cNvPr id="0" name=""/>
        <dsp:cNvSpPr/>
      </dsp:nvSpPr>
      <dsp:spPr>
        <a:xfrm>
          <a:off x="3154368" y="2023780"/>
          <a:ext cx="2247749" cy="1348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Analysis</a:t>
          </a:r>
        </a:p>
      </dsp:txBody>
      <dsp:txXfrm>
        <a:off x="3193869" y="2063281"/>
        <a:ext cx="2168747" cy="1269647"/>
      </dsp:txXfrm>
    </dsp:sp>
    <dsp:sp modelId="{20BC6D80-086B-4AEA-87A7-9467C353A7A1}">
      <dsp:nvSpPr>
        <dsp:cNvPr id="0" name=""/>
        <dsp:cNvSpPr/>
      </dsp:nvSpPr>
      <dsp:spPr>
        <a:xfrm>
          <a:off x="5626892" y="2419384"/>
          <a:ext cx="476522" cy="5574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626892" y="2530872"/>
        <a:ext cx="333565" cy="334465"/>
      </dsp:txXfrm>
    </dsp:sp>
    <dsp:sp modelId="{B7E8B874-9E38-4DD8-92D2-115A9840248F}">
      <dsp:nvSpPr>
        <dsp:cNvPr id="0" name=""/>
        <dsp:cNvSpPr/>
      </dsp:nvSpPr>
      <dsp:spPr>
        <a:xfrm>
          <a:off x="6301217" y="2023780"/>
          <a:ext cx="2247749" cy="1348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Visualization</a:t>
          </a:r>
        </a:p>
      </dsp:txBody>
      <dsp:txXfrm>
        <a:off x="6340718" y="2063281"/>
        <a:ext cx="2168747" cy="1269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94094-DB80-48DE-9369-C54067614875}">
      <dsp:nvSpPr>
        <dsp:cNvPr id="0" name=""/>
        <dsp:cNvSpPr/>
      </dsp:nvSpPr>
      <dsp:spPr>
        <a:xfrm rot="5400000">
          <a:off x="1921999" y="887523"/>
          <a:ext cx="900137" cy="102477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857A1A-FD18-4E19-A807-69025CEFD06C}">
      <dsp:nvSpPr>
        <dsp:cNvPr id="0" name=""/>
        <dsp:cNvSpPr/>
      </dsp:nvSpPr>
      <dsp:spPr>
        <a:xfrm>
          <a:off x="895960" y="11598"/>
          <a:ext cx="1515301" cy="106066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shade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shade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Garment Market Data</a:t>
          </a:r>
        </a:p>
      </dsp:txBody>
      <dsp:txXfrm>
        <a:off x="947747" y="63385"/>
        <a:ext cx="1411727" cy="957088"/>
      </dsp:txXfrm>
    </dsp:sp>
    <dsp:sp modelId="{3329DDC8-FDD9-4C4C-8308-055E3FC42C79}">
      <dsp:nvSpPr>
        <dsp:cNvPr id="0" name=""/>
        <dsp:cNvSpPr/>
      </dsp:nvSpPr>
      <dsp:spPr>
        <a:xfrm>
          <a:off x="3936504" y="137979"/>
          <a:ext cx="1102086" cy="857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0F27A-9EEE-44B4-A608-324567EC074E}">
      <dsp:nvSpPr>
        <dsp:cNvPr id="0" name=""/>
        <dsp:cNvSpPr/>
      </dsp:nvSpPr>
      <dsp:spPr>
        <a:xfrm rot="5400000">
          <a:off x="3567309" y="2145633"/>
          <a:ext cx="900137" cy="102477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3446"/>
            <a:satOff val="218"/>
            <a:lumOff val="-757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0CA7E4-C319-4F58-88D7-D8A125EA9130}">
      <dsp:nvSpPr>
        <dsp:cNvPr id="0" name=""/>
        <dsp:cNvSpPr/>
      </dsp:nvSpPr>
      <dsp:spPr>
        <a:xfrm>
          <a:off x="2845981" y="1161229"/>
          <a:ext cx="1515301" cy="106066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50000"/>
                <a:hueOff val="-202852"/>
                <a:satOff val="-11227"/>
                <a:lumOff val="20265"/>
                <a:alphaOff val="0"/>
                <a:shade val="85000"/>
                <a:satMod val="130000"/>
              </a:schemeClr>
            </a:gs>
            <a:gs pos="34000">
              <a:schemeClr val="accent2">
                <a:shade val="50000"/>
                <a:hueOff val="-202852"/>
                <a:satOff val="-11227"/>
                <a:lumOff val="20265"/>
                <a:alphaOff val="0"/>
                <a:shade val="87000"/>
                <a:satMod val="125000"/>
              </a:schemeClr>
            </a:gs>
            <a:gs pos="70000">
              <a:schemeClr val="accent2">
                <a:shade val="50000"/>
                <a:hueOff val="-202852"/>
                <a:satOff val="-11227"/>
                <a:lumOff val="2026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50000"/>
                <a:hueOff val="-202852"/>
                <a:satOff val="-11227"/>
                <a:lumOff val="2026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 Dataset (CSV)</a:t>
          </a:r>
        </a:p>
      </dsp:txBody>
      <dsp:txXfrm>
        <a:off x="2897768" y="1213016"/>
        <a:ext cx="1411727" cy="957088"/>
      </dsp:txXfrm>
    </dsp:sp>
    <dsp:sp modelId="{311394EB-B64D-403F-8942-EBB965A4A3E8}">
      <dsp:nvSpPr>
        <dsp:cNvPr id="0" name=""/>
        <dsp:cNvSpPr/>
      </dsp:nvSpPr>
      <dsp:spPr>
        <a:xfrm>
          <a:off x="5192850" y="1329453"/>
          <a:ext cx="1102086" cy="857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FBFE8-6370-46D6-94AF-2D838F4830E4}">
      <dsp:nvSpPr>
        <dsp:cNvPr id="0" name=""/>
        <dsp:cNvSpPr/>
      </dsp:nvSpPr>
      <dsp:spPr>
        <a:xfrm rot="5400000">
          <a:off x="5910745" y="2506778"/>
          <a:ext cx="900137" cy="27040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6891"/>
            <a:satOff val="437"/>
            <a:lumOff val="-1514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265327-2BAB-41D6-81D8-9638E1CE75E2}">
      <dsp:nvSpPr>
        <dsp:cNvPr id="0" name=""/>
        <dsp:cNvSpPr/>
      </dsp:nvSpPr>
      <dsp:spPr>
        <a:xfrm>
          <a:off x="4782046" y="2324679"/>
          <a:ext cx="2992039" cy="91827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50000"/>
                <a:hueOff val="-405705"/>
                <a:satOff val="-22454"/>
                <a:lumOff val="40530"/>
                <a:alphaOff val="0"/>
                <a:shade val="85000"/>
                <a:satMod val="130000"/>
              </a:schemeClr>
            </a:gs>
            <a:gs pos="34000">
              <a:schemeClr val="accent2">
                <a:shade val="50000"/>
                <a:hueOff val="-405705"/>
                <a:satOff val="-22454"/>
                <a:lumOff val="40530"/>
                <a:alphaOff val="0"/>
                <a:shade val="87000"/>
                <a:satMod val="125000"/>
              </a:schemeClr>
            </a:gs>
            <a:gs pos="70000">
              <a:schemeClr val="accent2">
                <a:shade val="50000"/>
                <a:hueOff val="-405705"/>
                <a:satOff val="-22454"/>
                <a:lumOff val="4053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50000"/>
                <a:hueOff val="-405705"/>
                <a:satOff val="-22454"/>
                <a:lumOff val="4053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Cleaning, Preprocessing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(MS-EXCEL)</a:t>
          </a:r>
        </a:p>
      </dsp:txBody>
      <dsp:txXfrm>
        <a:off x="4826881" y="2369514"/>
        <a:ext cx="2902369" cy="828608"/>
      </dsp:txXfrm>
    </dsp:sp>
    <dsp:sp modelId="{9934A807-AFDB-4812-8F2D-F37C4DBB6ABB}">
      <dsp:nvSpPr>
        <dsp:cNvPr id="0" name=""/>
        <dsp:cNvSpPr/>
      </dsp:nvSpPr>
      <dsp:spPr>
        <a:xfrm>
          <a:off x="7187565" y="2449734"/>
          <a:ext cx="1102086" cy="857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A1FA0-85F4-4943-95E4-A552B6496537}">
      <dsp:nvSpPr>
        <dsp:cNvPr id="0" name=""/>
        <dsp:cNvSpPr/>
      </dsp:nvSpPr>
      <dsp:spPr>
        <a:xfrm rot="5400000">
          <a:off x="9104735" y="4564694"/>
          <a:ext cx="900137" cy="102477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10337"/>
            <a:satOff val="655"/>
            <a:lumOff val="-2271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3AC4BE-B722-4367-89DB-83ED1FBC831B}">
      <dsp:nvSpPr>
        <dsp:cNvPr id="0" name=""/>
        <dsp:cNvSpPr/>
      </dsp:nvSpPr>
      <dsp:spPr>
        <a:xfrm>
          <a:off x="8041151" y="3513226"/>
          <a:ext cx="1877883" cy="106066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50000"/>
                <a:hueOff val="-405705"/>
                <a:satOff val="-22454"/>
                <a:lumOff val="40530"/>
                <a:alphaOff val="0"/>
                <a:shade val="85000"/>
                <a:satMod val="130000"/>
              </a:schemeClr>
            </a:gs>
            <a:gs pos="34000">
              <a:schemeClr val="accent2">
                <a:shade val="50000"/>
                <a:hueOff val="-405705"/>
                <a:satOff val="-22454"/>
                <a:lumOff val="40530"/>
                <a:alphaOff val="0"/>
                <a:shade val="87000"/>
                <a:satMod val="125000"/>
              </a:schemeClr>
            </a:gs>
            <a:gs pos="70000">
              <a:schemeClr val="accent2">
                <a:shade val="50000"/>
                <a:hueOff val="-405705"/>
                <a:satOff val="-22454"/>
                <a:lumOff val="4053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50000"/>
                <a:hueOff val="-405705"/>
                <a:satOff val="-22454"/>
                <a:lumOff val="4053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Analysis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 Hadoop)</a:t>
          </a:r>
        </a:p>
      </dsp:txBody>
      <dsp:txXfrm>
        <a:off x="8092938" y="3565013"/>
        <a:ext cx="1774309" cy="957088"/>
      </dsp:txXfrm>
    </dsp:sp>
    <dsp:sp modelId="{4D9781CB-5060-40E8-96CC-0882DB12D5C6}">
      <dsp:nvSpPr>
        <dsp:cNvPr id="0" name=""/>
        <dsp:cNvSpPr/>
      </dsp:nvSpPr>
      <dsp:spPr>
        <a:xfrm>
          <a:off x="7886833" y="3641208"/>
          <a:ext cx="1102086" cy="857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EC2A3-AACC-4FF1-9178-FA81522561B7}">
      <dsp:nvSpPr>
        <dsp:cNvPr id="0" name=""/>
        <dsp:cNvSpPr/>
      </dsp:nvSpPr>
      <dsp:spPr>
        <a:xfrm>
          <a:off x="9894820" y="4758347"/>
          <a:ext cx="1515301" cy="106066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50000"/>
                <a:hueOff val="-202852"/>
                <a:satOff val="-11227"/>
                <a:lumOff val="20265"/>
                <a:alphaOff val="0"/>
                <a:shade val="85000"/>
                <a:satMod val="130000"/>
              </a:schemeClr>
            </a:gs>
            <a:gs pos="34000">
              <a:schemeClr val="accent2">
                <a:shade val="50000"/>
                <a:hueOff val="-202852"/>
                <a:satOff val="-11227"/>
                <a:lumOff val="20265"/>
                <a:alphaOff val="0"/>
                <a:shade val="87000"/>
                <a:satMod val="125000"/>
              </a:schemeClr>
            </a:gs>
            <a:gs pos="70000">
              <a:schemeClr val="accent2">
                <a:shade val="50000"/>
                <a:hueOff val="-202852"/>
                <a:satOff val="-11227"/>
                <a:lumOff val="2026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50000"/>
                <a:hueOff val="-202852"/>
                <a:satOff val="-11227"/>
                <a:lumOff val="2026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 and Analysis (R)</a:t>
          </a:r>
        </a:p>
      </dsp:txBody>
      <dsp:txXfrm>
        <a:off x="9946607" y="4810134"/>
        <a:ext cx="1411727" cy="957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07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9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23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1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0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3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3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47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435" y="755374"/>
            <a:ext cx="9170504" cy="1470991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8395" y="2641158"/>
            <a:ext cx="10018644" cy="2338271"/>
          </a:xfrm>
        </p:spPr>
        <p:txBody>
          <a:bodyPr>
            <a:normAutofit/>
          </a:bodyPr>
          <a:lstStyle/>
          <a:p>
            <a:r>
              <a:rPr lang="en-IN" sz="28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Sylfaen" panose="010A0502050306030303" pitchFamily="18" charset="0"/>
              </a:rPr>
              <a:t>A major US clothing company want to launch its product in India. Before the launch they want to survey the Indian market to come up with their business cum marketing strategy</a:t>
            </a:r>
          </a:p>
        </p:txBody>
      </p:sp>
    </p:spTree>
    <p:extLst>
      <p:ext uri="{BB962C8B-B14F-4D97-AF65-F5344CB8AC3E}">
        <p14:creationId xmlns:p14="http://schemas.microsoft.com/office/powerpoint/2010/main" val="275681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0"/>
            <a:ext cx="8826610" cy="1338470"/>
          </a:xfrm>
        </p:spPr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765190"/>
            <a:ext cx="9813218" cy="4490858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Analyse data gathered across a particular geography to predict clothing choices for a Clothing brand. </a:t>
            </a:r>
          </a:p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 should be classified into following categories,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age group wise (Infants, kids, teenagers, youth, middle aged, elders)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rural, urban, metro residents.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Affordability in terms of price (low cost, average, costly and lavish)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Likeability for a particular clothing line(Indian, western, casual wear,       business wear, party wear, traditional etc.) </a:t>
            </a:r>
          </a:p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Analysis should lead to,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Which clothing line should be marketed in which area.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Preference for all clothing lines in different section of the demography.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Price range for a particular product </a:t>
            </a:r>
          </a:p>
        </p:txBody>
      </p:sp>
    </p:spTree>
    <p:extLst>
      <p:ext uri="{BB962C8B-B14F-4D97-AF65-F5344CB8AC3E}">
        <p14:creationId xmlns:p14="http://schemas.microsoft.com/office/powerpoint/2010/main" val="14728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Indian Garment Market data is not actually surveyed. It is assumed to be in a particular format and a synthetic dataset is created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 requirements are assumed to be data analysis, big data capability and visualization. There fore GUI for analytics dashboard is not designed fully.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0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Of System</a:t>
            </a: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185580084"/>
              </p:ext>
            </p:extLst>
          </p:nvPr>
        </p:nvGraphicFramePr>
        <p:xfrm>
          <a:off x="176152" y="674571"/>
          <a:ext cx="8556487" cy="5396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angle: Rounded Corners 21"/>
          <p:cNvSpPr/>
          <p:nvPr/>
        </p:nvSpPr>
        <p:spPr>
          <a:xfrm>
            <a:off x="10641496" y="355158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/>
          <p:cNvSpPr/>
          <p:nvPr/>
        </p:nvSpPr>
        <p:spPr>
          <a:xfrm>
            <a:off x="9439192" y="2822711"/>
            <a:ext cx="2421504" cy="1086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Insights and </a:t>
            </a:r>
            <a:r>
              <a:rPr lang="en-IN" sz="2400" dirty="0" err="1"/>
              <a:t>Recomendetions</a:t>
            </a:r>
            <a:endParaRPr lang="en-IN" sz="2400" dirty="0"/>
          </a:p>
        </p:txBody>
      </p:sp>
      <p:sp>
        <p:nvSpPr>
          <p:cNvPr id="24" name="Arrow: Right 23"/>
          <p:cNvSpPr/>
          <p:nvPr/>
        </p:nvSpPr>
        <p:spPr>
          <a:xfrm>
            <a:off x="8865704" y="3041371"/>
            <a:ext cx="440423" cy="66260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9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62288816"/>
              </p:ext>
            </p:extLst>
          </p:nvPr>
        </p:nvGraphicFramePr>
        <p:xfrm>
          <a:off x="622852" y="261534"/>
          <a:ext cx="11410122" cy="5829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42" y="-18320"/>
            <a:ext cx="688906" cy="8645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42" y="1076545"/>
            <a:ext cx="752256" cy="752256"/>
          </a:xfrm>
          <a:prstGeom prst="rect">
            <a:avLst/>
          </a:prstGeom>
        </p:spPr>
      </p:pic>
      <p:sp>
        <p:nvSpPr>
          <p:cNvPr id="11" name="Arrow: Circular 10"/>
          <p:cNvSpPr/>
          <p:nvPr/>
        </p:nvSpPr>
        <p:spPr>
          <a:xfrm rot="2298993" flipV="1">
            <a:off x="898556" y="661884"/>
            <a:ext cx="745362" cy="69613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52074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889398" y="613301"/>
            <a:ext cx="583096" cy="232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93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Synthetic Dataset Creation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Data Pre-processing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Small Data Analysis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Big Data Analysis Capability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Data Visualization based on customer demographics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Geographical 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Market insights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Affordability(Price)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Likeability(Type of wear)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04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Novel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Domain Understanding</a:t>
            </a:r>
          </a:p>
          <a:p>
            <a:r>
              <a:rPr lang="en-IN" dirty="0"/>
              <a:t>Big Data Analysis capability</a:t>
            </a:r>
          </a:p>
          <a:p>
            <a:r>
              <a:rPr lang="en-IN" dirty="0"/>
              <a:t>Generic Code for Data Visualization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10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46080" cy="4102517"/>
          </a:xfrm>
        </p:spPr>
        <p:txBody>
          <a:bodyPr>
            <a:normAutofit/>
          </a:bodyPr>
          <a:lstStyle/>
          <a:p>
            <a:r>
              <a:rPr lang="en-IN" sz="9600" dirty="0"/>
              <a:t>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6125220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163</TotalTime>
  <Words>297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Sylfaen</vt:lpstr>
      <vt:lpstr>Wingdings</vt:lpstr>
      <vt:lpstr>Retrospect</vt:lpstr>
      <vt:lpstr>PROBLEM STATEMENT</vt:lpstr>
      <vt:lpstr>Requirements</vt:lpstr>
      <vt:lpstr>Key Assumptions</vt:lpstr>
      <vt:lpstr>Flow Of System</vt:lpstr>
      <vt:lpstr>PowerPoint Presentation</vt:lpstr>
      <vt:lpstr>System Features</vt:lpstr>
      <vt:lpstr>What Novel ?</vt:lpstr>
      <vt:lpstr>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suvarna Kadam</dc:creator>
  <cp:lastModifiedBy>suvarna Kadam</cp:lastModifiedBy>
  <cp:revision>19</cp:revision>
  <dcterms:created xsi:type="dcterms:W3CDTF">2016-09-24T09:10:01Z</dcterms:created>
  <dcterms:modified xsi:type="dcterms:W3CDTF">2016-09-24T11:53:30Z</dcterms:modified>
</cp:coreProperties>
</file>