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40F3F4-5AA2-4593-98F3-03097BF95D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 bike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8347CF-B5B8-41C2-AEBD-8269CD7336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12-02-2024 22:33:29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duration" id="10" name="slide10">
            <a:extLst>
              <a:ext uri="{FF2B5EF4-FFF2-40B4-BE49-F238E27FC236}">
                <a16:creationId xmlns:a16="http://schemas.microsoft.com/office/drawing/2014/main" id="{681317E1-3FC1-40C1-92AF-76BEBC5B97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83" y="0"/>
            <a:ext cx="956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11" name="slide11">
            <a:extLst>
              <a:ext uri="{FF2B5EF4-FFF2-40B4-BE49-F238E27FC236}">
                <a16:creationId xmlns:a16="http://schemas.microsoft.com/office/drawing/2014/main" id="{20D9AB53-76B9-43E0-9E0D-3EFCA99C50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83" y="0"/>
            <a:ext cx="956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2" name="slide12">
            <a:extLst>
              <a:ext uri="{FF2B5EF4-FFF2-40B4-BE49-F238E27FC236}">
                <a16:creationId xmlns:a16="http://schemas.microsoft.com/office/drawing/2014/main" id="{81D350CA-D91B-4FDE-9052-C679414FFB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ing Journey" id="2" name="slide2">
            <a:extLst>
              <a:ext uri="{FF2B5EF4-FFF2-40B4-BE49-F238E27FC236}">
                <a16:creationId xmlns:a16="http://schemas.microsoft.com/office/drawing/2014/main" id="{35CA8752-9F9E-4C6B-9DA3-79315C314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83" y="0"/>
            <a:ext cx="956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ding Journey" id="3" name="slide3">
            <a:extLst>
              <a:ext uri="{FF2B5EF4-FFF2-40B4-BE49-F238E27FC236}">
                <a16:creationId xmlns:a16="http://schemas.microsoft.com/office/drawing/2014/main" id="{12DEBABA-2096-4CCF-87A4-A437AFB205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83" y="0"/>
            <a:ext cx="956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 Table" id="4" name="slide4">
            <a:extLst>
              <a:ext uri="{FF2B5EF4-FFF2-40B4-BE49-F238E27FC236}">
                <a16:creationId xmlns:a16="http://schemas.microsoft.com/office/drawing/2014/main" id="{DAA646A0-FC21-4FE2-A433-09E73BE5F2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68" y="0"/>
            <a:ext cx="957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ies" id="5" name="slide5">
            <a:extLst>
              <a:ext uri="{FF2B5EF4-FFF2-40B4-BE49-F238E27FC236}">
                <a16:creationId xmlns:a16="http://schemas.microsoft.com/office/drawing/2014/main" id="{90C8BD67-C56A-4DD6-B9A0-F7BD3819F7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68" y="0"/>
            <a:ext cx="957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6" name="slide6">
            <a:extLst>
              <a:ext uri="{FF2B5EF4-FFF2-40B4-BE49-F238E27FC236}">
                <a16:creationId xmlns:a16="http://schemas.microsoft.com/office/drawing/2014/main" id="{2660F59B-B78C-494B-B8BB-1B79EE17E3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03" y="0"/>
            <a:ext cx="9795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station" id="7" name="slide7">
            <a:extLst>
              <a:ext uri="{FF2B5EF4-FFF2-40B4-BE49-F238E27FC236}">
                <a16:creationId xmlns:a16="http://schemas.microsoft.com/office/drawing/2014/main" id="{CEDF61E1-161E-4698-8882-08DA96B881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64" y="0"/>
            <a:ext cx="5838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pstation" id="8" name="slide8">
            <a:extLst>
              <a:ext uri="{FF2B5EF4-FFF2-40B4-BE49-F238E27FC236}">
                <a16:creationId xmlns:a16="http://schemas.microsoft.com/office/drawing/2014/main" id="{719117CE-A62F-46C2-B39F-283D1F75D0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4" y="0"/>
            <a:ext cx="3786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9" name="slide9">
            <a:extLst>
              <a:ext uri="{FF2B5EF4-FFF2-40B4-BE49-F238E27FC236}">
                <a16:creationId xmlns:a16="http://schemas.microsoft.com/office/drawing/2014/main" id="{F7A7DBFA-B6DA-4D4C-9E4B-BB8AA3B0E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68" y="0"/>
            <a:ext cx="957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2024-02-12T17:03:30Z</dcterms:created>
  <dcterms:modified xsi:type="dcterms:W3CDTF">2024-02-12T17:03:30Z</dcterms:modified>
</cp:coreProperties>
</file>