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2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52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4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5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5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0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57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2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12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87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2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26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65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0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1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E03D74F-1FC7-47DB-9DCE-DDF98F3AB32B}" type="datetimeFigureOut">
              <a:rPr lang="en-IN" smtClean="0"/>
              <a:t>05-03-2024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A21D88A-08F9-485D-BFA7-09EA2C2CE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9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D6B6-7DA6-AF02-7DBD-7EF5B4F2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95" y="98323"/>
            <a:ext cx="11526253" cy="2387600"/>
          </a:xfrm>
        </p:spPr>
        <p:txBody>
          <a:bodyPr/>
          <a:lstStyle/>
          <a:p>
            <a:r>
              <a:rPr lang="en-US" dirty="0"/>
              <a:t>LOAN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2D89E-FD72-15AE-2F65-7341D4E8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747" y="2944312"/>
            <a:ext cx="10860505" cy="165576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				By team 4 : Palash Agrawal and Suraj Kumar</a:t>
            </a:r>
          </a:p>
          <a:p>
            <a:r>
              <a:rPr lang="en-US" sz="2200" dirty="0">
                <a:solidFill>
                  <a:schemeClr val="bg1"/>
                </a:solidFill>
              </a:rPr>
              <a:t>								Mentor : Javeed Sir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0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9AA4-711D-F843-7C50-B5ED97B3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Diagram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D9C5B-52E9-5AA9-398E-4D22FE84B8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t="9033" r="18227" b="5860"/>
          <a:stretch/>
        </p:blipFill>
        <p:spPr>
          <a:xfrm>
            <a:off x="2775284" y="2311636"/>
            <a:ext cx="6400800" cy="454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E0ED-5300-A799-250B-7EDB213F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018F-66F2-CA12-48C7-9F4A6C6F5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 : Java, Spring Boot</a:t>
            </a:r>
          </a:p>
          <a:p>
            <a:r>
              <a:rPr lang="en-US" dirty="0"/>
              <a:t>Frontend : Angular</a:t>
            </a:r>
          </a:p>
          <a:p>
            <a:r>
              <a:rPr lang="en-US" dirty="0"/>
              <a:t>Databases : MySql</a:t>
            </a:r>
          </a:p>
          <a:p>
            <a:r>
              <a:rPr lang="en-US" dirty="0"/>
              <a:t>Authentication and Authorization : JWT Token</a:t>
            </a:r>
          </a:p>
          <a:p>
            <a:r>
              <a:rPr lang="en-IN" dirty="0"/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9039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B947-E42A-89CF-E808-3CB56D90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79A1-F7DF-F4F1-FF97-D18788A04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35" y="2733503"/>
            <a:ext cx="4311780" cy="2841387"/>
          </a:xfrm>
        </p:spPr>
        <p:txBody>
          <a:bodyPr>
            <a:normAutofit/>
          </a:bodyPr>
          <a:lstStyle/>
          <a:p>
            <a:r>
              <a:rPr lang="en-US" dirty="0"/>
              <a:t>Sign Up as User</a:t>
            </a:r>
          </a:p>
          <a:p>
            <a:r>
              <a:rPr lang="en-US" dirty="0"/>
              <a:t>Sign In as User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Apply Loan</a:t>
            </a:r>
          </a:p>
          <a:p>
            <a:r>
              <a:rPr lang="en-US" dirty="0"/>
              <a:t>Calculate EMI</a:t>
            </a:r>
          </a:p>
          <a:p>
            <a:r>
              <a:rPr lang="en-US" dirty="0"/>
              <a:t>Check Loan Status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B5C503-2BFB-6167-C230-4017D2BA49EC}"/>
              </a:ext>
            </a:extLst>
          </p:cNvPr>
          <p:cNvSpPr txBox="1">
            <a:spLocks/>
          </p:cNvSpPr>
          <p:nvPr/>
        </p:nvSpPr>
        <p:spPr>
          <a:xfrm>
            <a:off x="6253315" y="2733503"/>
            <a:ext cx="5506066" cy="284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 &amp; Filter Loans</a:t>
            </a:r>
          </a:p>
          <a:p>
            <a:r>
              <a:rPr lang="en-US" dirty="0"/>
              <a:t>Update Applied Loan</a:t>
            </a:r>
          </a:p>
          <a:p>
            <a:r>
              <a:rPr lang="en-US" dirty="0"/>
              <a:t>Cancel Applied Loan</a:t>
            </a:r>
          </a:p>
          <a:p>
            <a:r>
              <a:rPr lang="en-US" dirty="0"/>
              <a:t>Loan History</a:t>
            </a:r>
          </a:p>
          <a:p>
            <a:r>
              <a:rPr lang="en-US" dirty="0"/>
              <a:t>Upload Document for Verification</a:t>
            </a:r>
          </a:p>
          <a:p>
            <a:r>
              <a:rPr lang="en-US" dirty="0"/>
              <a:t>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11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0210-0BD1-5D0F-58F7-6368236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AE0D-271E-3163-E0EC-71AFD59A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/>
              <a:t>Log In</a:t>
            </a:r>
          </a:p>
          <a:p>
            <a:r>
              <a:rPr lang="en-US" dirty="0"/>
              <a:t>Create Admin</a:t>
            </a:r>
          </a:p>
          <a:p>
            <a:r>
              <a:rPr lang="en-US" dirty="0"/>
              <a:t>Create Loan Type</a:t>
            </a:r>
          </a:p>
          <a:p>
            <a:r>
              <a:rPr lang="en-US" dirty="0"/>
              <a:t>Update Loan Type</a:t>
            </a:r>
          </a:p>
          <a:p>
            <a:r>
              <a:rPr lang="en-US" dirty="0"/>
              <a:t>Search &amp; Filter Loan Application</a:t>
            </a:r>
          </a:p>
          <a:p>
            <a:r>
              <a:rPr lang="en-US" dirty="0"/>
              <a:t>Update Customer’s Loan Application Status</a:t>
            </a:r>
          </a:p>
          <a:p>
            <a:r>
              <a:rPr lang="en-US" dirty="0"/>
              <a:t>Download Document for Verification</a:t>
            </a:r>
          </a:p>
          <a:p>
            <a:r>
              <a:rPr lang="en-US" dirty="0"/>
              <a:t>Update Account Details</a:t>
            </a:r>
          </a:p>
          <a:p>
            <a:r>
              <a:rPr lang="en-US" dirty="0"/>
              <a:t>Logout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65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5A24D-8DB4-5AEA-8E63-4AF2C018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0"/>
            <a:ext cx="11936361" cy="68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3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658E-DBAC-D8AE-8E74-1763F155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2D8C-4AA7-036E-0CD6-1D6CDE10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7037"/>
            <a:ext cx="8761413" cy="4053974"/>
          </a:xfrm>
        </p:spPr>
        <p:txBody>
          <a:bodyPr/>
          <a:lstStyle/>
          <a:p>
            <a:r>
              <a:rPr lang="en-US" dirty="0"/>
              <a:t>Firstly, opening the application will redirect you to the home page.</a:t>
            </a:r>
          </a:p>
          <a:p>
            <a:r>
              <a:rPr lang="en-US" dirty="0"/>
              <a:t>In the home page, you can view al available loans, and option to sign up and sign in as customer and admin.</a:t>
            </a:r>
          </a:p>
          <a:p>
            <a:r>
              <a:rPr lang="en-US" dirty="0"/>
              <a:t>If signed in as admin, you will have authority to update customer applied loans status, document verification, create admin, loan type, update account details and Logout</a:t>
            </a:r>
          </a:p>
          <a:p>
            <a:r>
              <a:rPr lang="en-US" dirty="0"/>
              <a:t>If signed and signed up in as customer, you can apply form loan, check loan status, loan history, calculate EMI, update account details and Logout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58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DBEB-982B-5CD7-A991-107053B1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695" y="3299773"/>
            <a:ext cx="2518610" cy="7069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18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222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LOAN MANAGEMENT SYSTEM</vt:lpstr>
      <vt:lpstr>Control Flow Diagram</vt:lpstr>
      <vt:lpstr>Technologies Used</vt:lpstr>
      <vt:lpstr>Customer Functionality</vt:lpstr>
      <vt:lpstr>Admin Functionality</vt:lpstr>
      <vt:lpstr>PowerPoint Presentation</vt:lpstr>
      <vt:lpstr>System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MANAGEMENT SYSTEM</dc:title>
  <dc:creator>Palash Agrawal</dc:creator>
  <cp:lastModifiedBy>Palash Agrawal</cp:lastModifiedBy>
  <cp:revision>4</cp:revision>
  <dcterms:created xsi:type="dcterms:W3CDTF">2024-03-03T03:37:44Z</dcterms:created>
  <dcterms:modified xsi:type="dcterms:W3CDTF">2024-03-05T05:51:18Z</dcterms:modified>
</cp:coreProperties>
</file>