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27B7-9E5A-4ADB-9F28-D08259471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E9D63-497F-4671-81A8-D27BEB4B4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D688C-95AD-4FF9-A3EC-8EF1E292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2DB7-FBCA-4B07-B884-0A7AF73B1C8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2E50E-9BC1-47CB-BCB4-E7DEA32E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B99DA-A786-4C55-B3E9-23180A8B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0688-DAB4-4C71-B9E1-A23787BC1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52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6E51-C488-4B33-9D25-05B69375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4BD72-4413-4F7C-8CAF-ED0C573E4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75DB1-4E23-4E54-AFD5-CCE1E0D3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2DB7-FBCA-4B07-B884-0A7AF73B1C8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A164E-1E53-4F51-8E10-80CACEAF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62C37-4720-4A52-B066-EEA406DF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0688-DAB4-4C71-B9E1-A23787BC1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61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C8E57-8A23-4C4C-9AFF-67DA55C3A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5228-2672-469A-A672-865376C72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2E0FE-3B7C-4986-9AE1-3D625226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2DB7-FBCA-4B07-B884-0A7AF73B1C8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B6C8-1188-4920-BF1F-30A64BF6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E5D84-CAB5-4531-BF16-2AC872E8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0688-DAB4-4C71-B9E1-A23787BC1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63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052D-3B59-4C2D-8741-B5D581CD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1068-CF22-4C51-BC06-B58CA0C0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25C5B-5687-4BE1-8B8E-B370E3C7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2DB7-FBCA-4B07-B884-0A7AF73B1C8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7CB05-D0AE-4B56-82A3-D480C5E1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384C5-B79D-4C06-9EE9-1BA4EC03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0688-DAB4-4C71-B9E1-A23787BC1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5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FD8A-49C3-4025-8367-1536EF0D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C0511-7F39-4D8C-BB01-218469EB6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C609B-B117-4CEE-8A90-EA5006B9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2DB7-FBCA-4B07-B884-0A7AF73B1C8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FC554-4DB0-4C0B-B6E6-15CC721F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9C9A5-93C8-4883-83EA-B0F6E2BB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0688-DAB4-4C71-B9E1-A23787BC1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7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F003-098F-480E-855B-B69E1437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02768-40BA-45D4-82F4-7FDE79809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B3F30-E684-474D-8D79-11935981F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9B11E-1937-40E9-8B76-FA333A2E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2DB7-FBCA-4B07-B884-0A7AF73B1C8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994CB-F380-46B4-BD4D-4B358503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6B53D-CC92-4842-A5B9-04F9316D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0688-DAB4-4C71-B9E1-A23787BC1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1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E8D8-5EC5-44F9-AB39-83549B71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CF44-42FE-4862-AE7C-0638DF11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BC3E5-A5FE-4829-A1C9-BBED6BA02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792D4-E12C-4A68-A654-4DC878EAC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C3C4F-590B-4B62-8518-A91F9EAE9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EEE6D-3B95-4D61-BA84-9EC6430E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2DB7-FBCA-4B07-B884-0A7AF73B1C8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D92D6-EFD4-454D-8141-48ED3B49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4F9EE-9A65-497D-A2E2-69FD7147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0688-DAB4-4C71-B9E1-A23787BC1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2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C816-6BC8-480B-95F3-91197B3D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FD87B-1E9D-4319-A303-35F7E090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2DB7-FBCA-4B07-B884-0A7AF73B1C8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660ED-A395-45F1-B426-EB53D269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1FAEF-25EF-4326-BAD3-EFC64675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0688-DAB4-4C71-B9E1-A23787BC1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30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84A23-D0E1-4C9B-B8C5-F530B718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2DB7-FBCA-4B07-B884-0A7AF73B1C8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8BE1C-7A72-4728-BA82-732E433C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E786E-533D-4D36-A4CB-6120C7D7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0688-DAB4-4C71-B9E1-A23787BC1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1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A45E-9B23-42EC-8C1C-83152945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0FD4-C672-43B8-8FEA-D7B9F6678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429AE-9521-4154-A3EF-D765012A0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DC1D2-D25B-4B56-B782-502EBE26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2DB7-FBCA-4B07-B884-0A7AF73B1C8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B4414-2440-4D5E-A747-1F5F08F6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DB4DE-08E3-44D8-AD56-ACFD3059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0688-DAB4-4C71-B9E1-A23787BC1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86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4E28-C7A3-4469-AC99-3BAA8B56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12883-FA2F-495E-B756-25198939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EAAC3-393F-4FB4-81F0-0DC1EF906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996F3-5072-4B75-9B22-258C39F7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2DB7-FBCA-4B07-B884-0A7AF73B1C8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26283-1F14-47ED-BE70-7EF13770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B7B9-7C3D-4146-BC70-889E73DD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0688-DAB4-4C71-B9E1-A23787BC1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8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D9102-3210-4FC5-BAAE-72F4205D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CC63-01C0-4F36-947B-B5243B00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630D2-349F-47C6-9EA7-7E5D6DE90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2DB7-FBCA-4B07-B884-0A7AF73B1C8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F35F9-A617-4FA6-BD14-CE634FB17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AED6B-D497-401C-8BFC-CE6BCCB60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70688-DAB4-4C71-B9E1-A23787BC1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1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3281-7F9E-4DBC-8365-F17441770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GROW GREEN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AD2F9-040F-4BF2-B505-4654EAF78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0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GROW GREEN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 GREEN</dc:title>
  <dc:creator>Suraj Pisal</dc:creator>
  <cp:lastModifiedBy>Suraj Pisal</cp:lastModifiedBy>
  <cp:revision>1</cp:revision>
  <dcterms:created xsi:type="dcterms:W3CDTF">2022-03-30T02:38:56Z</dcterms:created>
  <dcterms:modified xsi:type="dcterms:W3CDTF">2022-03-30T02:39:24Z</dcterms:modified>
</cp:coreProperties>
</file>