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432E2A-5B6E-4F01-BFD5-941B7F8DB61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92"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C077DE7C-F8C7-49E0-8D8E-07CF2E5D4513}"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A131EAFE-C8D3-4ED6-B0F1-EBFF105C8094}"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D81F2451-00A7-431A-84DE-D08AF1CC1C29}"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C1A51F4E-ED8C-4AB3-BD48-30D860FFF08C}"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770A2049-8AD2-4662-A456-CD7837B32D20}"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CE1A6D86-A996-421D-9F8E-6AF26F562847}"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106"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D33037E9-B1AA-4C1D-9690-C84426A53A8E}"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2">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B7B8C359-E5B1-49C6-8BA7-0A88610894C7}"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727A2A1E-FECB-4095-8E5D-6264F8B656F9}"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130"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3142E8ED-7A42-4F73-B551-4C84C7FF8D29}" type="slidenum">
              <a:t>&lt;#&gt;</a:t>
            </a:fld>
          </a:p>
        </p:txBody>
      </p:sp>
      <p:sp>
        <p:nvSpPr>
          <p:cNvPr id="6" name="PlaceHolder 5"/>
          <p:cNvSpPr>
            <a:spLocks noGrp="1"/>
          </p:cNvSpPr>
          <p:nvPr>
            <p:ph type="dt" idx="3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EF2B174-197E-4F33-AE23-6FDA4DC3E11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F4434357-E55D-4413-959D-C8CFBF935DD0}"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53472798-371E-4D6C-B5BF-0C0A988D848A}"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6E79D71E-E44D-41FB-B574-4BF889F145C0}"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FD9798BC-3F06-4749-880E-554DE3CB3C9B}"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7CCC463-CD87-4993-ACFE-20FFB170F7A1}"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0C818A9B-9FF1-4F90-AB79-F4F4645727C9}"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64A26CA8-CD4F-45EB-A511-672F55F6E315}"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2E611238-2314-4537-B080-43609254CBD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0F8050F1-9A8C-41B2-AADC-FFACFFA2422B}"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9EB02275-AD7B-4382-9629-01DD3565AEEF}" type="slidenum">
              <a:t>&lt;#&gt;</a:t>
            </a:fld>
          </a:p>
        </p:txBody>
      </p:sp>
      <p:sp>
        <p:nvSpPr>
          <p:cNvPr id="7" name="PlaceHolder 6"/>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2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5"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775B2D04-5FEB-470C-817B-5AB6EA0F31B3}" type="slidenum">
              <a:rPr b="0" lang="en-US" sz="900" strike="noStrike" u="none">
                <a:solidFill>
                  <a:schemeClr val="dk1">
                    <a:lumMod val="75000"/>
                    <a:lumOff val="25000"/>
                  </a:schemeClr>
                </a:solidFill>
                <a:effectLst/>
                <a:uFillTx/>
                <a:latin typeface="Franklin Gothic Book"/>
              </a:rPr>
              <a:t>10</a:t>
            </a:fld>
            <a:endParaRPr b="0" lang="en-US" sz="900" strike="noStrike" u="none">
              <a:solidFill>
                <a:srgbClr val="000000"/>
              </a:solidFill>
              <a:effectLst/>
              <a:uFillTx/>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9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9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0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01"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02" name="PlaceHolder 2"/>
          <p:cNvSpPr>
            <a:spLocks noGrp="1"/>
          </p:cNvSpPr>
          <p:nvPr>
            <p:ph type="ftr" idx="26"/>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03" name="PlaceHolder 3"/>
          <p:cNvSpPr>
            <a:spLocks noGrp="1"/>
          </p:cNvSpPr>
          <p:nvPr>
            <p:ph type="sldNum" idx="27"/>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0437C4B1-633C-4CFD-99FC-6BB7090122D9}" type="slidenum">
              <a:rPr b="0" lang="en-US" sz="900" strike="noStrike" u="none">
                <a:solidFill>
                  <a:schemeClr val="dk1">
                    <a:lumMod val="75000"/>
                    <a:lumOff val="25000"/>
                  </a:schemeClr>
                </a:solidFill>
                <a:effectLst/>
                <a:uFillTx/>
                <a:latin typeface="Franklin Gothic Book"/>
              </a:rPr>
              <a:t>1</a:t>
            </a:fld>
            <a:endParaRPr b="0" lang="en-US" sz="900" strike="noStrike" u="none">
              <a:solidFill>
                <a:srgbClr val="000000"/>
              </a:solidFill>
              <a:effectLst/>
              <a:uFillTx/>
              <a:latin typeface="Times New Roman"/>
            </a:endParaRPr>
          </a:p>
        </p:txBody>
      </p:sp>
      <p:sp>
        <p:nvSpPr>
          <p:cNvPr id="104" name="PlaceHolder 4"/>
          <p:cNvSpPr>
            <a:spLocks noGrp="1"/>
          </p:cNvSpPr>
          <p:nvPr>
            <p:ph type="dt" idx="28"/>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0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0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1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11" name="PlaceHolder 1"/>
          <p:cNvSpPr>
            <a:spLocks noGrp="1"/>
          </p:cNvSpPr>
          <p:nvPr>
            <p:ph type="ftr" idx="29"/>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12" name="PlaceHolder 2"/>
          <p:cNvSpPr>
            <a:spLocks noGrp="1"/>
          </p:cNvSpPr>
          <p:nvPr>
            <p:ph type="sldNum" idx="30"/>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537DDBA2-206A-46E2-A9E7-7A16411D2D5E}" type="slidenum">
              <a:rPr b="0" lang="en-US" sz="900" strike="noStrike" u="none">
                <a:solidFill>
                  <a:schemeClr val="dk1">
                    <a:lumMod val="75000"/>
                    <a:lumOff val="25000"/>
                  </a:schemeClr>
                </a:solidFill>
                <a:effectLst/>
                <a:uFillTx/>
                <a:latin typeface="Franklin Gothic Book"/>
              </a:rPr>
              <a:t>1</a:t>
            </a:fld>
            <a:endParaRPr b="0" lang="en-US" sz="900" strike="noStrike" u="none">
              <a:solidFill>
                <a:srgbClr val="000000"/>
              </a:solidFill>
              <a:effectLst/>
              <a:uFillTx/>
              <a:latin typeface="Times New Roman"/>
            </a:endParaRPr>
          </a:p>
        </p:txBody>
      </p:sp>
      <p:sp>
        <p:nvSpPr>
          <p:cNvPr id="113" name="PlaceHolder 3"/>
          <p:cNvSpPr>
            <a:spLocks noGrp="1"/>
          </p:cNvSpPr>
          <p:nvPr>
            <p:ph type="dt" idx="31"/>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1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1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17"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18" name="PlaceHolder 1"/>
          <p:cNvSpPr>
            <a:spLocks noGrp="1"/>
          </p:cNvSpPr>
          <p:nvPr>
            <p:ph type="ftr" idx="32"/>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19" name="PlaceHolder 2"/>
          <p:cNvSpPr>
            <a:spLocks noGrp="1"/>
          </p:cNvSpPr>
          <p:nvPr>
            <p:ph type="sldNum" idx="33"/>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A4705EA3-2832-44B2-8EDE-B8E5A5D40AB7}"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120" name="PlaceHolder 3"/>
          <p:cNvSpPr>
            <a:spLocks noGrp="1"/>
          </p:cNvSpPr>
          <p:nvPr>
            <p:ph type="dt" idx="34"/>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22"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23"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24"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25"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2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127" name="PlaceHolder 3"/>
          <p:cNvSpPr>
            <a:spLocks noGrp="1"/>
          </p:cNvSpPr>
          <p:nvPr>
            <p:ph type="ftr" idx="3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28" name="PlaceHolder 4"/>
          <p:cNvSpPr>
            <a:spLocks noGrp="1"/>
          </p:cNvSpPr>
          <p:nvPr>
            <p:ph type="sldNum" idx="36"/>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C9D817A4-C42B-4966-9ABF-EBE84DB089C7}"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129" name="PlaceHolder 5"/>
          <p:cNvSpPr>
            <a:spLocks noGrp="1"/>
          </p:cNvSpPr>
          <p:nvPr>
            <p:ph type="dt" idx="37"/>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3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3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35"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36" name="PlaceHolder 1"/>
          <p:cNvSpPr>
            <a:spLocks noGrp="1"/>
          </p:cNvSpPr>
          <p:nvPr>
            <p:ph type="ftr" idx="38"/>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37" name="PlaceHolder 2"/>
          <p:cNvSpPr>
            <a:spLocks noGrp="1"/>
          </p:cNvSpPr>
          <p:nvPr>
            <p:ph type="sldNum" idx="39"/>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7B4953CD-6813-466C-8B7B-B2D3E4E5C645}"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138" name="PlaceHolder 3"/>
          <p:cNvSpPr>
            <a:spLocks noGrp="1"/>
          </p:cNvSpPr>
          <p:nvPr>
            <p:ph type="dt" idx="4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4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43" name="PlaceHolder 1"/>
          <p:cNvSpPr>
            <a:spLocks noGrp="1"/>
          </p:cNvSpPr>
          <p:nvPr>
            <p:ph type="ftr" idx="4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44" name="PlaceHolder 2"/>
          <p:cNvSpPr>
            <a:spLocks noGrp="1"/>
          </p:cNvSpPr>
          <p:nvPr>
            <p:ph type="sldNum" idx="4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D8B64CC6-C062-48FD-864D-48082772FAD0}"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145" name="PlaceHolder 3"/>
          <p:cNvSpPr>
            <a:spLocks noGrp="1"/>
          </p:cNvSpPr>
          <p:nvPr>
            <p:ph type="dt" idx="4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49"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50" name="Rectangle 8"/>
          <p:cNvSpPr/>
          <p:nvPr/>
        </p:nvSpPr>
        <p:spPr>
          <a:xfrm>
            <a:off x="447840" y="601200"/>
            <a:ext cx="3682080" cy="58147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51" name="PlaceHolder 1"/>
          <p:cNvSpPr>
            <a:spLocks noGrp="1"/>
          </p:cNvSpPr>
          <p:nvPr>
            <p:ph type="ftr" idx="44"/>
          </p:nvPr>
        </p:nvSpPr>
        <p:spPr>
          <a:xfrm>
            <a:off x="581040" y="64526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52" name="PlaceHolder 2"/>
          <p:cNvSpPr>
            <a:spLocks noGrp="1"/>
          </p:cNvSpPr>
          <p:nvPr>
            <p:ph type="sldNum" idx="45"/>
          </p:nvPr>
        </p:nvSpPr>
        <p:spPr>
          <a:xfrm>
            <a:off x="10558440" y="645696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D4150392-F383-4833-8453-3856681ED3DE}"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153" name="PlaceHolder 3"/>
          <p:cNvSpPr>
            <a:spLocks noGrp="1"/>
          </p:cNvSpPr>
          <p:nvPr>
            <p:ph type="dt" idx="46"/>
          </p:nvPr>
        </p:nvSpPr>
        <p:spPr>
          <a:xfrm>
            <a:off x="7606080" y="645696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5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5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57"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58" name="PlaceHolder 1"/>
          <p:cNvSpPr>
            <a:spLocks noGrp="1"/>
          </p:cNvSpPr>
          <p:nvPr>
            <p:ph type="ftr" idx="4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59" name="PlaceHolder 2"/>
          <p:cNvSpPr>
            <a:spLocks noGrp="1"/>
          </p:cNvSpPr>
          <p:nvPr>
            <p:ph type="sldNum" idx="4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0434D6A1-9702-40F2-B263-560504D4A64C}"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160" name="PlaceHolder 3"/>
          <p:cNvSpPr>
            <a:spLocks noGrp="1"/>
          </p:cNvSpPr>
          <p:nvPr>
            <p:ph type="dt" idx="4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1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5"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16" name="PlaceHolder 1"/>
          <p:cNvSpPr>
            <a:spLocks noGrp="1"/>
          </p:cNvSpPr>
          <p:nvPr>
            <p:ph type="ftr" idx="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7" name="PlaceHolder 2"/>
          <p:cNvSpPr>
            <a:spLocks noGrp="1"/>
          </p:cNvSpPr>
          <p:nvPr>
            <p:ph type="sldNum" idx="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C466D9DD-142B-438F-B960-4FFB09A97243}" type="slidenum">
              <a:rPr b="0" lang="en-US" sz="900" strike="noStrike" u="none">
                <a:solidFill>
                  <a:schemeClr val="dk1">
                    <a:lumMod val="75000"/>
                    <a:lumOff val="25000"/>
                  </a:schemeClr>
                </a:solidFill>
                <a:effectLst/>
                <a:uFillTx/>
                <a:latin typeface="Franklin Gothic Book"/>
              </a:rPr>
              <a:t>1</a:t>
            </a:fld>
            <a:endParaRPr b="0" lang="en-US" sz="900" strike="noStrike" u="none">
              <a:solidFill>
                <a:srgbClr val="000000"/>
              </a:solidFill>
              <a:effectLst/>
              <a:uFillTx/>
              <a:latin typeface="Times New Roman"/>
            </a:endParaRPr>
          </a:p>
        </p:txBody>
      </p:sp>
      <p:sp>
        <p:nvSpPr>
          <p:cNvPr id="18" name="PlaceHolder 3"/>
          <p:cNvSpPr>
            <a:spLocks noGrp="1"/>
          </p:cNvSpPr>
          <p:nvPr>
            <p:ph type="dt" idx="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20" name="Rectangle 9" hidden="1"/>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21" name="Rectangle 10" hidden="1"/>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2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23" name="Rectangle 6"/>
          <p:cNvSpPr/>
          <p:nvPr/>
        </p:nvSpPr>
        <p:spPr>
          <a:xfrm>
            <a:off x="8058240" y="599760"/>
            <a:ext cx="3686760" cy="58161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24" name="Rectangle 7"/>
          <p:cNvSpPr/>
          <p:nvPr/>
        </p:nvSpPr>
        <p:spPr>
          <a:xfrm>
            <a:off x="446400" y="457200"/>
            <a:ext cx="3702600" cy="943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25" name="Rectangle 8"/>
          <p:cNvSpPr/>
          <p:nvPr/>
        </p:nvSpPr>
        <p:spPr>
          <a:xfrm>
            <a:off x="8042040" y="453600"/>
            <a:ext cx="3702600" cy="9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26" name="Rectangle 9"/>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sp>
        <p:nvSpPr>
          <p:cNvPr id="27" name="PlaceHolder 1"/>
          <p:cNvSpPr>
            <a:spLocks noGrp="1"/>
          </p:cNvSpPr>
          <p:nvPr>
            <p:ph type="ftr" idx="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28" name="PlaceHolder 2"/>
          <p:cNvSpPr>
            <a:spLocks noGrp="1"/>
          </p:cNvSpPr>
          <p:nvPr>
            <p:ph type="sldNum" idx="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380CA989-E44E-4231-9856-39B9CAEDAA4A}" type="slidenum">
              <a:rPr b="0" lang="en-US" sz="900" strike="noStrike" u="none">
                <a:solidFill>
                  <a:schemeClr val="dk1">
                    <a:lumMod val="75000"/>
                    <a:lumOff val="25000"/>
                  </a:schemeClr>
                </a:solidFill>
                <a:effectLst/>
                <a:uFillTx/>
                <a:latin typeface="Franklin Gothic Book"/>
              </a:rPr>
              <a:t>1</a:t>
            </a:fld>
            <a:endParaRPr b="0" lang="en-US" sz="900" strike="noStrike" u="none">
              <a:solidFill>
                <a:srgbClr val="000000"/>
              </a:solidFill>
              <a:effectLst/>
              <a:uFillTx/>
              <a:latin typeface="Times New Roman"/>
            </a:endParaRPr>
          </a:p>
        </p:txBody>
      </p:sp>
      <p:sp>
        <p:nvSpPr>
          <p:cNvPr id="29" name="PlaceHolder 3"/>
          <p:cNvSpPr>
            <a:spLocks noGrp="1"/>
          </p:cNvSpPr>
          <p:nvPr>
            <p:ph type="dt" idx="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3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3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3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34"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36" name="PlaceHolder 3"/>
          <p:cNvSpPr>
            <a:spLocks noGrp="1"/>
          </p:cNvSpPr>
          <p:nvPr>
            <p:ph type="dt" idx="1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42"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43" name="Rectangle 7"/>
          <p:cNvSpPr/>
          <p:nvPr/>
        </p:nvSpPr>
        <p:spPr>
          <a:xfrm>
            <a:off x="447840" y="5141880"/>
            <a:ext cx="11290320" cy="1258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44" name="PlaceHolder 1"/>
          <p:cNvSpPr>
            <a:spLocks noGrp="1"/>
          </p:cNvSpPr>
          <p:nvPr>
            <p:ph type="ftr" idx="1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5" name="PlaceHolder 2"/>
          <p:cNvSpPr>
            <a:spLocks noGrp="1"/>
          </p:cNvSpPr>
          <p:nvPr>
            <p:ph type="sldNum" idx="1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F447A9D2-55A1-46F7-B0F8-610478E9A546}" type="slidenum">
              <a:rPr b="0" lang="en-US" sz="900" strike="noStrike" u="none">
                <a:solidFill>
                  <a:schemeClr val="dk1">
                    <a:lumMod val="75000"/>
                    <a:lumOff val="25000"/>
                  </a:schemeClr>
                </a:solidFill>
                <a:effectLst/>
                <a:uFillTx/>
                <a:latin typeface="Franklin Gothic Book"/>
              </a:rPr>
              <a:t>1</a:t>
            </a:fld>
            <a:endParaRPr b="0" lang="en-US" sz="900" strike="noStrike" u="none">
              <a:solidFill>
                <a:srgbClr val="000000"/>
              </a:solidFill>
              <a:effectLst/>
              <a:uFillTx/>
              <a:latin typeface="Times New Roman"/>
            </a:endParaRPr>
          </a:p>
        </p:txBody>
      </p:sp>
      <p:sp>
        <p:nvSpPr>
          <p:cNvPr id="46" name="PlaceHolder 3"/>
          <p:cNvSpPr>
            <a:spLocks noGrp="1"/>
          </p:cNvSpPr>
          <p:nvPr>
            <p:ph type="dt" idx="1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4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4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5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51"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5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5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54" name="PlaceHolder 4"/>
          <p:cNvSpPr>
            <a:spLocks noGrp="1"/>
          </p:cNvSpPr>
          <p:nvPr>
            <p:ph type="ftr" idx="1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5" name="PlaceHolder 5"/>
          <p:cNvSpPr>
            <a:spLocks noGrp="1"/>
          </p:cNvSpPr>
          <p:nvPr>
            <p:ph type="sldNum" idx="1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E70F101C-FDD7-4F11-B96A-24061E6F070F}"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56" name="PlaceHolder 6"/>
          <p:cNvSpPr>
            <a:spLocks noGrp="1"/>
          </p:cNvSpPr>
          <p:nvPr>
            <p:ph type="dt" idx="1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6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6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6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64" name="PlaceHolder 1"/>
          <p:cNvSpPr>
            <a:spLocks noGrp="1"/>
          </p:cNvSpPr>
          <p:nvPr>
            <p:ph type="ftr" idx="1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65" name="PlaceHolder 2"/>
          <p:cNvSpPr>
            <a:spLocks noGrp="1"/>
          </p:cNvSpPr>
          <p:nvPr>
            <p:ph type="sldNum" idx="1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E5A89489-2CDC-440C-B9BA-29E48A957780}" type="slidenum">
              <a:rPr b="0" lang="en-US" sz="900" strike="noStrike" u="none">
                <a:solidFill>
                  <a:schemeClr val="dk1">
                    <a:lumMod val="75000"/>
                    <a:lumOff val="25000"/>
                  </a:schemeClr>
                </a:solidFill>
                <a:effectLst/>
                <a:uFillTx/>
                <a:latin typeface="Franklin Gothic Book"/>
              </a:rPr>
              <a:t>1</a:t>
            </a:fld>
            <a:endParaRPr b="0" lang="en-US" sz="900" strike="noStrike" u="none">
              <a:solidFill>
                <a:srgbClr val="000000"/>
              </a:solidFill>
              <a:effectLst/>
              <a:uFillTx/>
              <a:latin typeface="Times New Roman"/>
            </a:endParaRPr>
          </a:p>
        </p:txBody>
      </p:sp>
      <p:sp>
        <p:nvSpPr>
          <p:cNvPr id="66" name="PlaceHolder 3"/>
          <p:cNvSpPr>
            <a:spLocks noGrp="1"/>
          </p:cNvSpPr>
          <p:nvPr>
            <p:ph type="dt" idx="1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6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6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70"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71"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7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7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74" name="PlaceHolder 4"/>
          <p:cNvSpPr>
            <a:spLocks noGrp="1"/>
          </p:cNvSpPr>
          <p:nvPr>
            <p:ph type="ftr" idx="20"/>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75" name="PlaceHolder 5"/>
          <p:cNvSpPr>
            <a:spLocks noGrp="1"/>
          </p:cNvSpPr>
          <p:nvPr>
            <p:ph type="sldNum" idx="21"/>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210B9968-745F-40BC-BA06-887196276DF0}"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76" name="PlaceHolder 6"/>
          <p:cNvSpPr>
            <a:spLocks noGrp="1"/>
          </p:cNvSpPr>
          <p:nvPr>
            <p:ph type="dt" idx="22"/>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8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effectLst/>
              <a:uFillTx/>
              <a:latin typeface="Arial"/>
            </a:endParaRPr>
          </a:p>
        </p:txBody>
      </p:sp>
      <p:sp>
        <p:nvSpPr>
          <p:cNvPr id="8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83" name="Picture 7" descr="Logo&#10;&#10;Description automatically generated"/>
          <p:cNvPicPr/>
          <p:nvPr/>
        </p:nvPicPr>
        <p:blipFill>
          <a:blip r:embed="rId2"/>
          <a:stretch/>
        </p:blipFill>
        <p:spPr>
          <a:xfrm>
            <a:off x="10485000" y="6437880"/>
            <a:ext cx="1125000" cy="364320"/>
          </a:xfrm>
          <a:prstGeom prst="rect">
            <a:avLst/>
          </a:prstGeom>
          <a:noFill/>
          <a:ln w="0">
            <a:noFill/>
          </a:ln>
        </p:spPr>
      </p:pic>
      <p:sp>
        <p:nvSpPr>
          <p:cNvPr id="84" name="PlaceHolder 1"/>
          <p:cNvSpPr>
            <a:spLocks noGrp="1"/>
          </p:cNvSpPr>
          <p:nvPr>
            <p:ph type="title"/>
          </p:nvPr>
        </p:nvSpPr>
        <p:spPr>
          <a:xfrm>
            <a:off x="576000" y="888120"/>
            <a:ext cx="1102896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85" name="PlaceHolder 2"/>
          <p:cNvSpPr>
            <a:spLocks noGrp="1"/>
          </p:cNvSpPr>
          <p:nvPr>
            <p:ph type="ftr" idx="23"/>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6" name="PlaceHolder 3"/>
          <p:cNvSpPr>
            <a:spLocks noGrp="1"/>
          </p:cNvSpPr>
          <p:nvPr>
            <p:ph type="sldNum" idx="24"/>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75000"/>
                    <a:lumOff val="25000"/>
                  </a:schemeClr>
                </a:solidFill>
                <a:effectLst/>
                <a:uFillTx/>
                <a:latin typeface="Franklin Gothic Book"/>
              </a:defRPr>
            </a:lvl1pPr>
          </a:lstStyle>
          <a:p>
            <a:pPr indent="0" algn="r" defTabSz="914400">
              <a:lnSpc>
                <a:spcPct val="100000"/>
              </a:lnSpc>
              <a:buNone/>
              <a:tabLst>
                <a:tab algn="l" pos="0"/>
              </a:tabLst>
            </a:pPr>
            <a:fld id="{D4AA95EA-ABB2-4F11-BF23-2B82B9BE7BB2}" type="slidenum">
              <a:rPr b="0" lang="en-US" sz="900" strike="noStrike" u="none">
                <a:solidFill>
                  <a:schemeClr val="dk1">
                    <a:lumMod val="75000"/>
                    <a:lumOff val="25000"/>
                  </a:schemeClr>
                </a:solidFill>
                <a:effectLst/>
                <a:uFillTx/>
                <a:latin typeface="Franklin Gothic Book"/>
              </a:rPr>
              <a:t>&lt;number&gt;</a:t>
            </a:fld>
            <a:endParaRPr b="0" lang="en-US" sz="900" strike="noStrike" u="none">
              <a:solidFill>
                <a:srgbClr val="000000"/>
              </a:solidFill>
              <a:effectLst/>
              <a:uFillTx/>
              <a:latin typeface="Times New Roman"/>
            </a:endParaRPr>
          </a:p>
        </p:txBody>
      </p:sp>
      <p:sp>
        <p:nvSpPr>
          <p:cNvPr id="87" name="PlaceHolder 4"/>
          <p:cNvSpPr>
            <a:spLocks noGrp="1"/>
          </p:cNvSpPr>
          <p:nvPr>
            <p:ph type="dt" idx="25"/>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8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3"/>
    <p:sldLayoutId id="2147483666" r:id="rId4"/>
    <p:sldLayoutId id="2147483667" r:id="rId5"/>
    <p:sldLayoutId id="2147483668" r:id="rId6"/>
    <p:sldLayoutId id="2147483669" r:id="rId7"/>
    <p:sldLayoutId id="2147483670" r:id="rId8"/>
    <p:sldLayoutId id="2147483671" r:id="rId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hub.com/Suraj2048/Steganography.git" TargetMode="External"/><Relationship Id="rId2" Type="http://schemas.openxmlformats.org/officeDocument/2006/relationships/hyperlink" Target="https://github.com/Suraj2048/Steganography.git" TargetMode="External"/><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spcBef>
                <a:spcPts val="1191"/>
              </a:spcBef>
              <a:spcAft>
                <a:spcPts val="992"/>
              </a:spcAft>
              <a:buNone/>
              <a:tabLst>
                <a:tab algn="l" pos="0"/>
              </a:tabLst>
            </a:pPr>
            <a:r>
              <a:rPr b="1" lang="en-US" sz="3600" strike="noStrike" u="none" cap="all">
                <a:solidFill>
                  <a:schemeClr val="accent1"/>
                </a:solidFill>
                <a:effectLst/>
                <a:uFillTx/>
                <a:latin typeface="Arial"/>
              </a:rPr>
              <a:t>Secure Data Hiding in Image Using Steganography </a:t>
            </a:r>
            <a:endParaRPr b="0" lang="en-US" sz="3600" strike="noStrike" u="none">
              <a:solidFill>
                <a:srgbClr val="000000"/>
              </a:solidFill>
              <a:effectLst/>
              <a:uFillTx/>
              <a:latin typeface="Arial"/>
            </a:endParaRPr>
          </a:p>
        </p:txBody>
      </p:sp>
      <p:sp>
        <p:nvSpPr>
          <p:cNvPr id="162" name="TextBox 2"/>
          <p:cNvSpPr/>
          <p:nvPr/>
        </p:nvSpPr>
        <p:spPr>
          <a:xfrm>
            <a:off x="-329760" y="1034280"/>
            <a:ext cx="12726000" cy="5853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trike="noStrike" u="none">
                <a:solidFill>
                  <a:schemeClr val="accent1">
                    <a:lumMod val="75000"/>
                  </a:schemeClr>
                </a:solidFill>
                <a:effectLst/>
                <a:uFillTx/>
                <a:latin typeface="Arial"/>
              </a:rPr>
              <a:t>CAPSTONE PROJECT</a:t>
            </a:r>
            <a:endParaRPr b="0" lang="en-US" sz="3200" strike="noStrike" u="none">
              <a:solidFill>
                <a:srgbClr val="000000"/>
              </a:solidFill>
              <a:effectLst/>
              <a:uFillTx/>
              <a:latin typeface="Arial"/>
            </a:endParaRPr>
          </a:p>
        </p:txBody>
      </p:sp>
      <p:sp>
        <p:nvSpPr>
          <p:cNvPr id="163" name="TextBox 3"/>
          <p:cNvSpPr/>
          <p:nvPr/>
        </p:nvSpPr>
        <p:spPr>
          <a:xfrm>
            <a:off x="2057400" y="4586400"/>
            <a:ext cx="9039600" cy="1311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lumMod val="75000"/>
                  </a:schemeClr>
                </a:solidFill>
                <a:effectLst/>
                <a:uFillTx/>
                <a:latin typeface="Arial"/>
              </a:rPr>
              <a:t>Presented By.</a:t>
            </a:r>
            <a:endParaRPr b="0" lang="en-US" sz="2000" strike="noStrike" u="none">
              <a:solidFill>
                <a:srgbClr val="000000"/>
              </a:solidFill>
              <a:effectLst/>
              <a:uFillTx/>
              <a:latin typeface="Arial"/>
            </a:endParaRPr>
          </a:p>
          <a:p>
            <a:pPr defTabSz="914400">
              <a:lnSpc>
                <a:spcPct val="100000"/>
              </a:lnSpc>
            </a:pPr>
            <a:r>
              <a:rPr b="1" lang="en-US" sz="2000" strike="noStrike" u="none">
                <a:solidFill>
                  <a:schemeClr val="accent1">
                    <a:lumMod val="75000"/>
                  </a:schemeClr>
                </a:solidFill>
                <a:effectLst/>
                <a:uFillTx/>
                <a:latin typeface="Arial"/>
              </a:rPr>
              <a:t>Student Name : Suraj Karn </a:t>
            </a:r>
            <a:endParaRPr b="0" lang="en-US" sz="2000" strike="noStrike" u="none">
              <a:solidFill>
                <a:srgbClr val="000000"/>
              </a:solidFill>
              <a:effectLst/>
              <a:uFillTx/>
              <a:latin typeface="Arial"/>
            </a:endParaRPr>
          </a:p>
          <a:p>
            <a:pPr defTabSz="914400">
              <a:lnSpc>
                <a:spcPct val="100000"/>
              </a:lnSpc>
            </a:pPr>
            <a:r>
              <a:rPr b="1" lang="en-US" sz="2000" strike="noStrike" u="none">
                <a:solidFill>
                  <a:schemeClr val="accent1">
                    <a:lumMod val="75000"/>
                  </a:schemeClr>
                </a:solidFill>
                <a:effectLst/>
                <a:uFillTx/>
                <a:latin typeface="Arial"/>
              </a:rPr>
              <a:t>College Name &amp; Department : C.V. Raman Global University (CSE) </a:t>
            </a:r>
            <a:endParaRPr b="0" lang="en-US" sz="2000" strike="noStrike" u="none">
              <a:solidFill>
                <a:srgbClr val="000000"/>
              </a:solidFill>
              <a:effectLst/>
              <a:uFillTx/>
              <a:latin typeface="Arial"/>
            </a:endParaRPr>
          </a:p>
          <a:p>
            <a:pPr defTabSz="914400">
              <a:lnSpc>
                <a:spcPct val="100000"/>
              </a:lnSpc>
            </a:pP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effectLst/>
                <a:uFillTx/>
                <a:latin typeface="Franklin Gothic Demi"/>
              </a:rPr>
              <a:t>GitHub Link</a:t>
            </a:r>
            <a:endParaRPr b="0" lang="en-US" sz="2800" strike="noStrike" u="none">
              <a:solidFill>
                <a:srgbClr val="000000"/>
              </a:solidFill>
              <a:effectLst/>
              <a:uFillTx/>
              <a:latin typeface="Arial"/>
            </a:endParaRPr>
          </a:p>
        </p:txBody>
      </p:sp>
      <p:sp>
        <p:nvSpPr>
          <p:cNvPr id="184"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IN" sz="1700" strike="noStrike" u="none">
                <a:solidFill>
                  <a:schemeClr val="dk1">
                    <a:lumMod val="75000"/>
                    <a:lumOff val="25000"/>
                  </a:schemeClr>
                </a:solidFill>
                <a:effectLst/>
                <a:uFillTx/>
                <a:latin typeface="Franklin Gothic Book"/>
                <a:hlinkClick r:id="rId1"/>
              </a:rPr>
              <a:t>https://github.com/Suraj2048/Steganography.git</a:t>
            </a:r>
            <a:r>
              <a:rPr b="0" lang="en-IN" sz="1700" strike="noStrike" u="none">
                <a:solidFill>
                  <a:schemeClr val="dk1">
                    <a:lumMod val="75000"/>
                    <a:lumOff val="25000"/>
                  </a:schemeClr>
                </a:solidFill>
                <a:effectLst/>
                <a:uFillTx/>
                <a:latin typeface="Franklin Gothic Book"/>
              </a:rPr>
              <a:t> </a:t>
            </a:r>
            <a:endParaRPr b="0" lang="en-US" sz="1700" strike="noStrike" u="none">
              <a:solidFill>
                <a:srgbClr val="000000"/>
              </a:solidFill>
              <a:effectLst/>
              <a:uFillTx/>
              <a:latin typeface="Arial"/>
            </a:endParaRPr>
          </a:p>
        </p:txBody>
      </p:sp>
      <p:sp>
        <p:nvSpPr>
          <p:cNvPr id="185" name=""/>
          <p:cNvSpPr/>
          <p:nvPr/>
        </p:nvSpPr>
        <p:spPr>
          <a:xfrm>
            <a:off x="1037160" y="3044880"/>
            <a:ext cx="3750480" cy="456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trike="noStrike" u="none">
                <a:solidFill>
                  <a:srgbClr val="6eac1c"/>
                </a:solidFill>
                <a:effectLst/>
                <a:uFillTx/>
                <a:latin typeface="Times New Roman"/>
                <a:hlinkClick r:id="rId2"/>
              </a:rPr>
              <a:t>Project Link (Github)</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841320" indent="-841320">
              <a:lnSpc>
                <a:spcPct val="110000"/>
              </a:lnSpc>
              <a:spcBef>
                <a:spcPts val="1191"/>
              </a:spcBef>
              <a:spcAft>
                <a:spcPts val="992"/>
              </a:spcAft>
              <a:buClr>
                <a:srgbClr val="1cade4"/>
              </a:buClr>
              <a:buSzPct val="92000"/>
              <a:buFont typeface="Wingdings" charset="2"/>
              <a:buChar char=""/>
            </a:pPr>
            <a:r>
              <a:rPr b="0" lang="en-US" sz="1700" strike="noStrike" u="none">
                <a:solidFill>
                  <a:schemeClr val="dk1">
                    <a:lumMod val="75000"/>
                    <a:lumOff val="25000"/>
                  </a:schemeClr>
                </a:solidFill>
                <a:effectLst/>
                <a:uFillTx/>
                <a:latin typeface="Franklin Gothic Book"/>
              </a:rPr>
              <a:t>Improve security by integrating encryption (AES or RSA) before embedding the message.</a:t>
            </a:r>
            <a:endParaRPr b="0" lang="en-US" sz="1700" strike="noStrike" u="none">
              <a:solidFill>
                <a:srgbClr val="000000"/>
              </a:solidFill>
              <a:effectLst/>
              <a:uFillTx/>
              <a:latin typeface="Arial"/>
            </a:endParaRPr>
          </a:p>
          <a:p>
            <a:pPr marL="841320" indent="-841320">
              <a:lnSpc>
                <a:spcPct val="110000"/>
              </a:lnSpc>
              <a:spcBef>
                <a:spcPts val="1191"/>
              </a:spcBef>
              <a:spcAft>
                <a:spcPts val="992"/>
              </a:spcAft>
              <a:buClr>
                <a:srgbClr val="1cade4"/>
              </a:buClr>
              <a:buSzPct val="92000"/>
              <a:buFont typeface="Wingdings" charset="2"/>
              <a:buChar char=""/>
            </a:pPr>
            <a:r>
              <a:rPr b="0" lang="en-US" sz="1700" strike="noStrike" u="none">
                <a:solidFill>
                  <a:schemeClr val="dk1">
                    <a:lumMod val="75000"/>
                    <a:lumOff val="25000"/>
                  </a:schemeClr>
                </a:solidFill>
                <a:effectLst/>
                <a:uFillTx/>
                <a:latin typeface="Franklin Gothic Book"/>
              </a:rPr>
              <a:t>Extend support for multiple image formats while maintaining lossless storage.</a:t>
            </a:r>
            <a:endParaRPr b="0" lang="en-US" sz="1700" strike="noStrike" u="none">
              <a:solidFill>
                <a:srgbClr val="000000"/>
              </a:solidFill>
              <a:effectLst/>
              <a:uFillTx/>
              <a:latin typeface="Arial"/>
            </a:endParaRPr>
          </a:p>
          <a:p>
            <a:pPr marL="841320" indent="-841320">
              <a:lnSpc>
                <a:spcPct val="110000"/>
              </a:lnSpc>
              <a:spcBef>
                <a:spcPts val="1191"/>
              </a:spcBef>
              <a:spcAft>
                <a:spcPts val="992"/>
              </a:spcAft>
              <a:buClr>
                <a:srgbClr val="1cade4"/>
              </a:buClr>
              <a:buSzPct val="92000"/>
              <a:buFont typeface="Wingdings" charset="2"/>
              <a:buChar char=""/>
            </a:pPr>
            <a:r>
              <a:rPr b="0" lang="en-US" sz="1700" strike="noStrike" u="none">
                <a:solidFill>
                  <a:schemeClr val="dk1">
                    <a:lumMod val="75000"/>
                    <a:lumOff val="25000"/>
                  </a:schemeClr>
                </a:solidFill>
                <a:effectLst/>
                <a:uFillTx/>
                <a:latin typeface="Franklin Gothic Book"/>
              </a:rPr>
              <a:t>Implement a graphical user interface (GUI) for user-friendly interaction.</a:t>
            </a:r>
            <a:endParaRPr b="0" lang="en-US" sz="1700" strike="noStrike" u="none">
              <a:solidFill>
                <a:srgbClr val="000000"/>
              </a:solidFill>
              <a:effectLst/>
              <a:uFillTx/>
              <a:latin typeface="Arial"/>
            </a:endParaRPr>
          </a:p>
          <a:p>
            <a:pPr marL="841320" indent="-841320">
              <a:lnSpc>
                <a:spcPct val="110000"/>
              </a:lnSpc>
              <a:spcBef>
                <a:spcPts val="1191"/>
              </a:spcBef>
              <a:spcAft>
                <a:spcPts val="992"/>
              </a:spcAft>
              <a:buClr>
                <a:srgbClr val="1cade4"/>
              </a:buClr>
              <a:buSzPct val="92000"/>
              <a:buFont typeface="Wingdings" charset="2"/>
              <a:buChar char=""/>
            </a:pPr>
            <a:r>
              <a:rPr b="0" lang="en-US" sz="1700" strike="noStrike" u="none">
                <a:solidFill>
                  <a:schemeClr val="dk1">
                    <a:lumMod val="75000"/>
                    <a:lumOff val="25000"/>
                  </a:schemeClr>
                </a:solidFill>
                <a:effectLst/>
                <a:uFillTx/>
                <a:latin typeface="Franklin Gothic Book"/>
              </a:rPr>
              <a:t>Hide messages across all three RGB channels for increased capacity.</a:t>
            </a:r>
            <a:endParaRPr b="0" lang="en-US" sz="1700" strike="noStrike" u="none">
              <a:solidFill>
                <a:srgbClr val="000000"/>
              </a:solidFill>
              <a:effectLst/>
              <a:uFillTx/>
              <a:latin typeface="Arial"/>
            </a:endParaRPr>
          </a:p>
          <a:p>
            <a:pPr marL="432000" indent="0">
              <a:lnSpc>
                <a:spcPct val="110000"/>
              </a:lnSpc>
              <a:spcBef>
                <a:spcPts val="1191"/>
              </a:spcBef>
              <a:spcAft>
                <a:spcPts val="992"/>
              </a:spcAft>
              <a:buNone/>
              <a:tabLst>
                <a:tab algn="l" pos="0"/>
              </a:tabLst>
            </a:pPr>
            <a:endParaRPr b="0" lang="en-US" sz="1000" strike="noStrike" u="none">
              <a:solidFill>
                <a:srgbClr val="000000"/>
              </a:solidFill>
              <a:effectLst/>
              <a:uFillTx/>
              <a:latin typeface="Arial"/>
            </a:endParaRPr>
          </a:p>
        </p:txBody>
      </p:sp>
      <p:sp>
        <p:nvSpPr>
          <p:cNvPr id="187"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77500" lnSpcReduction="19999"/>
          </a:bodyPr>
          <a:p>
            <a:pPr defTabSz="457200">
              <a:lnSpc>
                <a:spcPct val="100000"/>
              </a:lnSpc>
            </a:pPr>
            <a:r>
              <a:rPr b="1" lang="en-US" sz="4400" strike="noStrike" u="none" cap="all">
                <a:solidFill>
                  <a:schemeClr val="accent1"/>
                </a:solidFill>
                <a:effectLst/>
                <a:uFillTx/>
                <a:latin typeface="Arial"/>
              </a:rPr>
              <a:t>Future scope(optional)</a:t>
            </a:r>
            <a:endParaRPr b="0" lang="en-US" sz="4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63040" y="276624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trike="noStrike" u="none" cap="all">
                <a:solidFill>
                  <a:srgbClr val="002060"/>
                </a:solidFill>
                <a:effectLst/>
                <a:uFillTx/>
                <a:latin typeface="Arial"/>
              </a:rPr>
              <a:t>THANK YOU</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trike="noStrike" u="none" cap="all">
                <a:solidFill>
                  <a:srgbClr val="002060"/>
                </a:solidFill>
                <a:effectLst/>
                <a:uFillTx/>
                <a:latin typeface="Arial"/>
              </a:rPr>
              <a:t>OUTLINE</a:t>
            </a:r>
            <a:endParaRPr b="0" lang="en-US" sz="2800" strike="noStrike" u="none">
              <a:solidFill>
                <a:srgbClr val="000000"/>
              </a:solidFill>
              <a:effectLst/>
              <a:uFillTx/>
              <a:latin typeface="Arial"/>
            </a:endParaRPr>
          </a:p>
        </p:txBody>
      </p:sp>
      <p:sp>
        <p:nvSpPr>
          <p:cNvPr id="165"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effectLst/>
                <a:uFillTx/>
                <a:latin typeface="Arial"/>
                <a:ea typeface="Franklin Gothic Book"/>
              </a:rPr>
              <a:t>  </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Problem Statement </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Technology used</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Wow factor </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End users</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Result</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Conclusion</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Git-hub Link</a:t>
            </a:r>
            <a:endParaRPr b="0" lang="en-US" sz="2000" strike="noStrike" u="none">
              <a:solidFill>
                <a:srgbClr val="000000"/>
              </a:solidFill>
              <a:effectLst/>
              <a:uFillTx/>
              <a:latin typeface="Arial"/>
            </a:endParaRPr>
          </a:p>
          <a:p>
            <a:pPr marL="305280" indent="-305280" defTabSz="457200">
              <a:lnSpc>
                <a:spcPct val="110000"/>
              </a:lnSpc>
              <a:spcBef>
                <a:spcPts val="400"/>
              </a:spcBef>
              <a:spcAft>
                <a:spcPts val="601"/>
              </a:spcAft>
              <a:buClr>
                <a:srgbClr val="1cade4"/>
              </a:buClr>
              <a:buSzPct val="92000"/>
              <a:buFont typeface="Wingdings" charset="2"/>
              <a:buChar char=""/>
              <a:tabLst>
                <a:tab algn="l" pos="0"/>
              </a:tabLst>
            </a:pPr>
            <a:r>
              <a:rPr b="1" lang="en-US" sz="2000" strike="noStrike" u="none">
                <a:solidFill>
                  <a:schemeClr val="dk1">
                    <a:lumMod val="75000"/>
                    <a:lumOff val="25000"/>
                  </a:schemeClr>
                </a:solidFill>
                <a:effectLst/>
                <a:uFillTx/>
                <a:latin typeface="Arial"/>
                <a:ea typeface="Franklin Gothic Book"/>
              </a:rPr>
              <a:t>Future scope</a:t>
            </a:r>
            <a:endParaRPr b="0" lang="en-US" sz="2000" strike="noStrike" u="none">
              <a:solidFill>
                <a:srgbClr val="000000"/>
              </a:solidFill>
              <a:effectLst/>
              <a:uFillTx/>
              <a:latin typeface="Arial"/>
            </a:endParaRPr>
          </a:p>
          <a:p>
            <a:pPr indent="0" defTabSz="457200">
              <a:lnSpc>
                <a:spcPct val="110000"/>
              </a:lnSpc>
              <a:spcBef>
                <a:spcPts val="400"/>
              </a:spcBef>
              <a:spcAft>
                <a:spcPts val="601"/>
              </a:spcAft>
              <a:buNone/>
              <a:tabLst>
                <a:tab algn="l" pos="0"/>
              </a:tabLst>
            </a:pPr>
            <a:endParaRPr b="0" lang="en-US" sz="2000" strike="noStrike" u="none">
              <a:solidFill>
                <a:srgbClr val="000000"/>
              </a:solidFill>
              <a:effectLst/>
              <a:uFillTx/>
              <a:latin typeface="Arial"/>
            </a:endParaRPr>
          </a:p>
          <a:p>
            <a:pPr indent="0" defTabSz="457200">
              <a:lnSpc>
                <a:spcPct val="110000"/>
              </a:lnSpc>
              <a:spcBef>
                <a:spcPts val="400"/>
              </a:spcBef>
              <a:spcAft>
                <a:spcPts val="601"/>
              </a:spcAft>
              <a:buNone/>
              <a:tabLst>
                <a:tab algn="l" pos="0"/>
              </a:tabLst>
            </a:pPr>
            <a:endParaRPr b="0" lang="en-US" sz="2000" strike="noStrike" u="none">
              <a:solidFill>
                <a:srgbClr val="000000"/>
              </a:solidFill>
              <a:effectLst/>
              <a:uFillTx/>
              <a:latin typeface="Arial"/>
            </a:endParaRPr>
          </a:p>
          <a:p>
            <a:pPr indent="0" defTabSz="457200">
              <a:lnSpc>
                <a:spcPct val="110000"/>
              </a:lnSpc>
              <a:spcBef>
                <a:spcPts val="340"/>
              </a:spcBef>
              <a:spcAft>
                <a:spcPts val="601"/>
              </a:spcAft>
              <a:buNone/>
              <a:tabLst>
                <a:tab algn="l" pos="0"/>
              </a:tabLst>
            </a:pPr>
            <a:endParaRPr b="0" lang="en-US" sz="17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effectLst/>
                <a:uFillTx/>
                <a:latin typeface="Arial"/>
              </a:rPr>
              <a:t>Problem Statement</a:t>
            </a:r>
            <a:endParaRPr b="0" lang="en-US" sz="4400" strike="noStrike" u="none">
              <a:solidFill>
                <a:srgbClr val="000000"/>
              </a:solidFill>
              <a:effectLst/>
              <a:uFillTx/>
              <a:latin typeface="Arial"/>
            </a:endParaRPr>
          </a:p>
        </p:txBody>
      </p:sp>
      <p:sp>
        <p:nvSpPr>
          <p:cNvPr id="167" name="PlaceHolder 2"/>
          <p:cNvSpPr>
            <a:spLocks noGrp="1"/>
          </p:cNvSpPr>
          <p:nvPr>
            <p:ph/>
          </p:nvPr>
        </p:nvSpPr>
        <p:spPr>
          <a:xfrm>
            <a:off x="452520" y="1237680"/>
            <a:ext cx="11028960" cy="4672440"/>
          </a:xfrm>
          <a:prstGeom prst="rect">
            <a:avLst/>
          </a:prstGeom>
          <a:noFill/>
          <a:ln w="0">
            <a:noFill/>
          </a:ln>
        </p:spPr>
        <p:txBody>
          <a:bodyPr lIns="91440" rIns="91440" tIns="45720" bIns="45720" anchor="ctr">
            <a:noAutofit/>
          </a:bodyPr>
          <a:p>
            <a:pPr indent="0" algn="just" defTabSz="457200">
              <a:lnSpc>
                <a:spcPct val="110000"/>
              </a:lnSpc>
              <a:spcBef>
                <a:spcPts val="1191"/>
              </a:spcBef>
              <a:spcAft>
                <a:spcPts val="992"/>
              </a:spcAft>
              <a:buNone/>
              <a:tabLst>
                <a:tab algn="l" pos="0"/>
              </a:tabLst>
            </a:pPr>
            <a:r>
              <a:rPr b="0" lang="en-IN" sz="3200" strike="noStrike" u="none">
                <a:solidFill>
                  <a:srgbClr val="0f0f0f"/>
                </a:solidFill>
                <a:effectLst/>
                <a:uFillTx/>
                <a:latin typeface="Franklin Gothic Book"/>
                <a:ea typeface="Franklin Gothic Book"/>
              </a:rPr>
              <a:t>This project aims to implement image-based steganography, allowing users to hide and retrieve secret messages within an image using pixel manipulation. The goal is to provide a simple yet effective way to conceal text data securely. </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7500" lnSpcReduction="19999"/>
          </a:bodyPr>
          <a:p>
            <a:pPr indent="0" defTabSz="457200">
              <a:lnSpc>
                <a:spcPct val="100000"/>
              </a:lnSpc>
              <a:buNone/>
              <a:tabLst>
                <a:tab algn="l" pos="0"/>
              </a:tabLst>
            </a:pPr>
            <a:r>
              <a:rPr b="1" lang="en-US" sz="4400" strike="noStrike" u="none" cap="all">
                <a:solidFill>
                  <a:schemeClr val="accent1"/>
                </a:solidFill>
                <a:effectLst/>
                <a:uFillTx/>
                <a:latin typeface="Arial"/>
              </a:rPr>
              <a:t>Technology  used</a:t>
            </a:r>
            <a:endParaRPr b="0" lang="en-US" sz="4400" strike="noStrike" u="none">
              <a:solidFill>
                <a:srgbClr val="000000"/>
              </a:solidFill>
              <a:effectLst/>
              <a:uFillTx/>
              <a:latin typeface="Arial"/>
            </a:endParaRPr>
          </a:p>
        </p:txBody>
      </p:sp>
      <p:sp>
        <p:nvSpPr>
          <p:cNvPr id="169" name="PlaceHolder 2"/>
          <p:cNvSpPr>
            <a:spLocks noGrp="1"/>
          </p:cNvSpPr>
          <p:nvPr>
            <p:ph/>
          </p:nvPr>
        </p:nvSpPr>
        <p:spPr>
          <a:xfrm>
            <a:off x="441720" y="1087200"/>
            <a:ext cx="11612880" cy="5563080"/>
          </a:xfrm>
          <a:prstGeom prst="rect">
            <a:avLst/>
          </a:prstGeom>
          <a:noFill/>
          <a:ln w="0">
            <a:noFill/>
          </a:ln>
        </p:spPr>
        <p:txBody>
          <a:bodyPr lIns="91440" rIns="91440" tIns="45720" bIns="45720" anchor="ctr">
            <a:noAutofit/>
          </a:bodyPr>
          <a:p>
            <a:pPr marL="301680" indent="-301680"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chemeClr val="dk1">
                    <a:lumMod val="75000"/>
                    <a:lumOff val="25000"/>
                  </a:schemeClr>
                </a:solidFill>
                <a:effectLst/>
                <a:uFillTx/>
                <a:latin typeface="Franklin Gothic Book"/>
              </a:rPr>
              <a:t>Programming Language: Python</a:t>
            </a:r>
            <a:endParaRPr b="0" lang="en-US" sz="1700" strike="noStrike" u="none">
              <a:solidFill>
                <a:srgbClr val="000000"/>
              </a:solidFill>
              <a:effectLst/>
              <a:uFillTx/>
              <a:latin typeface="Arial"/>
            </a:endParaRPr>
          </a:p>
          <a:p>
            <a:pPr marL="301680" indent="-301680"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chemeClr val="dk1">
                    <a:lumMod val="75000"/>
                    <a:lumOff val="25000"/>
                  </a:schemeClr>
                </a:solidFill>
                <a:effectLst/>
                <a:uFillTx/>
                <a:latin typeface="Franklin Gothic Book"/>
              </a:rPr>
              <a:t>Libraries: OpenCV (cv2) for image processing, OS for file operations</a:t>
            </a:r>
            <a:endParaRPr b="0" lang="en-US" sz="1700" strike="noStrike" u="none">
              <a:solidFill>
                <a:srgbClr val="000000"/>
              </a:solidFill>
              <a:effectLst/>
              <a:uFillTx/>
              <a:latin typeface="Arial"/>
            </a:endParaRPr>
          </a:p>
          <a:p>
            <a:pPr marL="301680" indent="-301680"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chemeClr val="dk1">
                    <a:lumMod val="75000"/>
                    <a:lumOff val="25000"/>
                  </a:schemeClr>
                </a:solidFill>
                <a:effectLst/>
                <a:uFillTx/>
                <a:latin typeface="Franklin Gothic Book"/>
              </a:rPr>
              <a:t>Image Format: JPG (lossy format, may alter pixel values slightly due to compression)</a:t>
            </a:r>
            <a:endParaRPr b="0" lang="en-US" sz="1700" strike="noStrike" u="none">
              <a:solidFill>
                <a:srgbClr val="000000"/>
              </a:solidFill>
              <a:effectLst/>
              <a:uFillTx/>
              <a:latin typeface="Arial"/>
            </a:endParaRPr>
          </a:p>
          <a:p>
            <a:pPr marL="301680" indent="-301680"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chemeClr val="dk1">
                    <a:lumMod val="75000"/>
                    <a:lumOff val="25000"/>
                  </a:schemeClr>
                </a:solidFill>
                <a:effectLst/>
                <a:uFillTx/>
                <a:latin typeface="Franklin Gothic Book"/>
              </a:rPr>
              <a:t>Encoding Technique: Basic pixel value modification (uses the blue channel to store ASCII values)</a:t>
            </a:r>
            <a:endParaRPr b="0" lang="en-US" sz="1700" strike="noStrike" u="none">
              <a:solidFill>
                <a:srgbClr val="000000"/>
              </a:solidFill>
              <a:effectLst/>
              <a:uFillTx/>
              <a:latin typeface="Arial"/>
            </a:endParaRPr>
          </a:p>
          <a:p>
            <a:pPr indent="0" defTabSz="457200">
              <a:lnSpc>
                <a:spcPct val="110000"/>
              </a:lnSpc>
              <a:spcBef>
                <a:spcPts val="1191"/>
              </a:spcBef>
              <a:spcAft>
                <a:spcPts val="992"/>
              </a:spcAft>
              <a:buNone/>
              <a:tabLst>
                <a:tab algn="l" pos="0"/>
              </a:tabLst>
            </a:pPr>
            <a:endParaRPr b="0" lang="en-US" sz="17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81040" y="77184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3200" strike="noStrike" u="none" cap="all">
                <a:solidFill>
                  <a:schemeClr val="accent1"/>
                </a:solidFill>
                <a:effectLst/>
                <a:uFillTx/>
                <a:latin typeface="Arial"/>
                <a:ea typeface="Franklin Gothic Demi"/>
              </a:rPr>
              <a:t>Wow factors</a:t>
            </a:r>
            <a:endParaRPr b="0" lang="en-US" sz="3200" strike="noStrike" u="none">
              <a:solidFill>
                <a:srgbClr val="000000"/>
              </a:solidFill>
              <a:effectLst/>
              <a:uFillTx/>
              <a:latin typeface="Arial"/>
            </a:endParaRPr>
          </a:p>
        </p:txBody>
      </p:sp>
      <p:sp>
        <p:nvSpPr>
          <p:cNvPr id="171"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1680" indent="-301680" algn="just"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rgbClr val="0f0f0f"/>
                </a:solidFill>
                <a:effectLst/>
                <a:uFillTx/>
                <a:latin typeface="Franklin Gothic Book"/>
              </a:rPr>
              <a:t>Uses image pixels to embed a secret message, making it invisible to the naked eye.</a:t>
            </a:r>
            <a:endParaRPr b="0" lang="en-US" sz="1700" strike="noStrike" u="none">
              <a:solidFill>
                <a:srgbClr val="000000"/>
              </a:solidFill>
              <a:effectLst/>
              <a:uFillTx/>
              <a:latin typeface="Arial"/>
            </a:endParaRPr>
          </a:p>
          <a:p>
            <a:pPr marL="301680" indent="-301680" algn="just"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rgbClr val="0f0f0f"/>
                </a:solidFill>
                <a:effectLst/>
                <a:uFillTx/>
                <a:latin typeface="Franklin Gothic Book"/>
              </a:rPr>
              <a:t>Password-protected decryption ensures only authorized users can retrieve the message.</a:t>
            </a:r>
            <a:endParaRPr b="0" lang="en-US" sz="1700" strike="noStrike" u="none">
              <a:solidFill>
                <a:srgbClr val="000000"/>
              </a:solidFill>
              <a:effectLst/>
              <a:uFillTx/>
              <a:latin typeface="Arial"/>
            </a:endParaRPr>
          </a:p>
          <a:p>
            <a:pPr marL="301680" indent="-301680" algn="just"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rgbClr val="0f0f0f"/>
                </a:solidFill>
                <a:effectLst/>
                <a:uFillTx/>
                <a:latin typeface="Franklin Gothic Book"/>
              </a:rPr>
              <a:t>Works with JPG format, demonstrating message embedding even in a lossy compression format.</a:t>
            </a:r>
            <a:endParaRPr b="0" lang="en-US" sz="1700" strike="noStrike" u="none">
              <a:solidFill>
                <a:srgbClr val="000000"/>
              </a:solidFill>
              <a:effectLst/>
              <a:uFillTx/>
              <a:latin typeface="Arial"/>
            </a:endParaRPr>
          </a:p>
          <a:p>
            <a:pPr marL="301680" indent="-301680" algn="just"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rgbClr val="0f0f0f"/>
                </a:solidFill>
                <a:effectLst/>
                <a:uFillTx/>
                <a:latin typeface="Franklin Gothic Book"/>
              </a:rPr>
              <a:t>Lightweight &amp; Fast: No need for external databases or complex encryption, runs entirely on a local machine.</a:t>
            </a:r>
            <a:endParaRPr b="0" lang="en-US" sz="1700" strike="noStrike" u="none">
              <a:solidFill>
                <a:srgbClr val="000000"/>
              </a:solidFill>
              <a:effectLst/>
              <a:uFillTx/>
              <a:latin typeface="Arial"/>
            </a:endParaRPr>
          </a:p>
          <a:p>
            <a:pPr marL="301680" indent="-301680" algn="just"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rgbClr val="0f0f0f"/>
                </a:solidFill>
                <a:effectLst/>
                <a:uFillTx/>
                <a:latin typeface="Franklin Gothic Book"/>
              </a:rPr>
              <a:t>Cross-platform compatibility allows it to run on Windows, Linux, and macOS with minimal modifications.</a:t>
            </a:r>
            <a:endParaRPr b="0" lang="en-US" sz="1700" strike="noStrike" u="none">
              <a:solidFill>
                <a:srgbClr val="000000"/>
              </a:solidFill>
              <a:effectLst/>
              <a:uFillTx/>
              <a:latin typeface="Arial"/>
            </a:endParaRPr>
          </a:p>
          <a:p>
            <a:pPr marL="301680" indent="-301680" algn="just" defTabSz="457200">
              <a:lnSpc>
                <a:spcPct val="110000"/>
              </a:lnSpc>
              <a:spcBef>
                <a:spcPts val="1191"/>
              </a:spcBef>
              <a:spcAft>
                <a:spcPts val="992"/>
              </a:spcAft>
              <a:buClr>
                <a:srgbClr val="1cade4"/>
              </a:buClr>
              <a:buSzPct val="92000"/>
              <a:buFont typeface="Wingdings" charset="2"/>
              <a:buChar char=""/>
              <a:tabLst>
                <a:tab algn="l" pos="0"/>
              </a:tabLst>
            </a:pPr>
            <a:r>
              <a:rPr b="0" lang="en-IN" sz="1700" strike="noStrike" u="none">
                <a:solidFill>
                  <a:srgbClr val="0f0f0f"/>
                </a:solidFill>
                <a:effectLst/>
                <a:uFillTx/>
                <a:latin typeface="Franklin Gothic Book"/>
              </a:rPr>
              <a:t>Potential for steganographic security enhancements, making it useful for cybersecurity applications.</a:t>
            </a:r>
            <a:endParaRPr b="0" lang="en-US" sz="1700" strike="noStrike" u="none">
              <a:solidFill>
                <a:srgbClr val="000000"/>
              </a:solidFill>
              <a:effectLst/>
              <a:uFillTx/>
              <a:latin typeface="Arial"/>
            </a:endParaRPr>
          </a:p>
          <a:p>
            <a:pPr indent="0" algn="just" defTabSz="457200">
              <a:lnSpc>
                <a:spcPct val="110000"/>
              </a:lnSpc>
              <a:spcBef>
                <a:spcPts val="1191"/>
              </a:spcBef>
              <a:spcAft>
                <a:spcPts val="992"/>
              </a:spcAft>
              <a:buNone/>
              <a:tabLst>
                <a:tab algn="l" pos="0"/>
              </a:tabLst>
            </a:pPr>
            <a:endParaRPr b="0" lang="en-US" sz="17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effectLst/>
                <a:uFillTx/>
                <a:latin typeface="Franklin Gothic Demi"/>
              </a:rPr>
              <a:t>End users</a:t>
            </a:r>
            <a:endParaRPr b="0" lang="en-US" sz="2800" strike="noStrike" u="none">
              <a:solidFill>
                <a:srgbClr val="000000"/>
              </a:solidFill>
              <a:effectLst/>
              <a:uFillTx/>
              <a:latin typeface="Arial"/>
            </a:endParaRPr>
          </a:p>
        </p:txBody>
      </p:sp>
      <p:sp>
        <p:nvSpPr>
          <p:cNvPr id="173"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6000" indent="-306000" algn="just" defTabSz="457200">
              <a:lnSpc>
                <a:spcPct val="110000"/>
              </a:lnSpc>
              <a:spcBef>
                <a:spcPts val="1191"/>
              </a:spcBef>
              <a:spcAft>
                <a:spcPts val="992"/>
              </a:spcAft>
              <a:buClr>
                <a:srgbClr val="1cade4"/>
              </a:buClr>
              <a:buSzPct val="92000"/>
              <a:buFont typeface="Wingdings" charset="2"/>
              <a:buChar char=""/>
            </a:pPr>
            <a:r>
              <a:rPr b="0" lang="en-IN" sz="1700" strike="noStrike" u="none">
                <a:solidFill>
                  <a:schemeClr val="dk1">
                    <a:lumMod val="75000"/>
                    <a:lumOff val="25000"/>
                  </a:schemeClr>
                </a:solidFill>
                <a:effectLst/>
                <a:uFillTx/>
                <a:latin typeface="Franklin Gothic Book"/>
              </a:rPr>
              <a:t>Who are the end users </a:t>
            </a:r>
            <a:endParaRPr b="0" lang="en-US" sz="1700" strike="noStrike" u="none">
              <a:solidFill>
                <a:srgbClr val="000000"/>
              </a:solidFill>
              <a:effectLst/>
              <a:uFillTx/>
              <a:latin typeface="Arial"/>
            </a:endParaRPr>
          </a:p>
          <a:p>
            <a:pPr marL="306000" indent="-306000" algn="just" defTabSz="457200">
              <a:lnSpc>
                <a:spcPct val="110000"/>
              </a:lnSpc>
              <a:spcBef>
                <a:spcPts val="1191"/>
              </a:spcBef>
              <a:spcAft>
                <a:spcPts val="992"/>
              </a:spcAft>
              <a:buClr>
                <a:srgbClr val="1cade4"/>
              </a:buClr>
              <a:buSzPct val="92000"/>
              <a:buFont typeface="Wingdings" charset="2"/>
              <a:buChar char=""/>
            </a:pPr>
            <a:r>
              <a:rPr b="0" lang="en-IN" sz="1700" strike="noStrike" u="none">
                <a:solidFill>
                  <a:schemeClr val="dk1">
                    <a:lumMod val="75000"/>
                    <a:lumOff val="25000"/>
                  </a:schemeClr>
                </a:solidFill>
                <a:effectLst/>
                <a:uFillTx/>
                <a:latin typeface="Franklin Gothic Book"/>
              </a:rPr>
              <a:t>Cybersecurity enthusiasts – Explore steganography techniques for secure data hiding.</a:t>
            </a:r>
            <a:endParaRPr b="0" lang="en-US" sz="1700" strike="noStrike" u="none">
              <a:solidFill>
                <a:srgbClr val="000000"/>
              </a:solidFill>
              <a:effectLst/>
              <a:uFillTx/>
              <a:latin typeface="Arial"/>
            </a:endParaRPr>
          </a:p>
          <a:p>
            <a:pPr marL="306000" indent="-306000" algn="just" defTabSz="457200">
              <a:lnSpc>
                <a:spcPct val="110000"/>
              </a:lnSpc>
              <a:spcBef>
                <a:spcPts val="1191"/>
              </a:spcBef>
              <a:spcAft>
                <a:spcPts val="992"/>
              </a:spcAft>
              <a:buClr>
                <a:srgbClr val="1cade4"/>
              </a:buClr>
              <a:buSzPct val="92000"/>
              <a:buFont typeface="Wingdings" charset="2"/>
              <a:buChar char=""/>
            </a:pPr>
            <a:r>
              <a:rPr b="0" lang="en-IN" sz="1700" strike="noStrike" u="none">
                <a:solidFill>
                  <a:schemeClr val="dk1">
                    <a:lumMod val="75000"/>
                    <a:lumOff val="25000"/>
                  </a:schemeClr>
                </a:solidFill>
                <a:effectLst/>
                <a:uFillTx/>
                <a:latin typeface="Franklin Gothic Book"/>
              </a:rPr>
              <a:t>Individuals needing secure communication – Hide confidential messages within images for privacy.</a:t>
            </a:r>
            <a:endParaRPr b="0" lang="en-US" sz="1700" strike="noStrike" u="none">
              <a:solidFill>
                <a:srgbClr val="000000"/>
              </a:solidFill>
              <a:effectLst/>
              <a:uFillTx/>
              <a:latin typeface="Arial"/>
            </a:endParaRPr>
          </a:p>
          <a:p>
            <a:pPr marL="306000" indent="-306000" algn="just" defTabSz="457200">
              <a:lnSpc>
                <a:spcPct val="110000"/>
              </a:lnSpc>
              <a:spcBef>
                <a:spcPts val="1191"/>
              </a:spcBef>
              <a:spcAft>
                <a:spcPts val="992"/>
              </a:spcAft>
              <a:buClr>
                <a:srgbClr val="1cade4"/>
              </a:buClr>
              <a:buSzPct val="92000"/>
              <a:buFont typeface="Wingdings" charset="2"/>
              <a:buChar char=""/>
            </a:pPr>
            <a:r>
              <a:rPr b="0" lang="en-IN" sz="1700" strike="noStrike" u="none">
                <a:solidFill>
                  <a:schemeClr val="dk1">
                    <a:lumMod val="75000"/>
                    <a:lumOff val="25000"/>
                  </a:schemeClr>
                </a:solidFill>
                <a:effectLst/>
                <a:uFillTx/>
                <a:latin typeface="Franklin Gothic Book"/>
              </a:rPr>
              <a:t>Digital watermarking applications – Embed hidden identifiers to protect intellectual property.</a:t>
            </a:r>
            <a:endParaRPr b="0" lang="en-US" sz="1700" strike="noStrike" u="none">
              <a:solidFill>
                <a:srgbClr val="000000"/>
              </a:solidFill>
              <a:effectLst/>
              <a:uFillTx/>
              <a:latin typeface="Arial"/>
            </a:endParaRPr>
          </a:p>
          <a:p>
            <a:pPr marL="306000" indent="-306000" algn="just" defTabSz="457200">
              <a:lnSpc>
                <a:spcPct val="110000"/>
              </a:lnSpc>
              <a:spcBef>
                <a:spcPts val="1191"/>
              </a:spcBef>
              <a:spcAft>
                <a:spcPts val="992"/>
              </a:spcAft>
              <a:buClr>
                <a:srgbClr val="1cade4"/>
              </a:buClr>
              <a:buSzPct val="92000"/>
              <a:buFont typeface="Wingdings" charset="2"/>
              <a:buChar char=""/>
            </a:pPr>
            <a:r>
              <a:rPr b="0" lang="en-IN" sz="1700" strike="noStrike" u="none">
                <a:solidFill>
                  <a:schemeClr val="dk1">
                    <a:lumMod val="75000"/>
                    <a:lumOff val="25000"/>
                  </a:schemeClr>
                </a:solidFill>
                <a:effectLst/>
                <a:uFillTx/>
                <a:latin typeface="Franklin Gothic Book"/>
              </a:rPr>
              <a:t>Data hiding for sensitive information – Conceal sensitive data within images to prevent unauthorized access.</a:t>
            </a:r>
            <a:endParaRPr b="0" lang="en-US" sz="1700" strike="noStrike" u="none">
              <a:solidFill>
                <a:srgbClr val="000000"/>
              </a:solidFill>
              <a:effectLst/>
              <a:uFillTx/>
              <a:latin typeface="Arial"/>
            </a:endParaRPr>
          </a:p>
          <a:p>
            <a:pPr marL="306000" indent="0" algn="just" defTabSz="457200">
              <a:lnSpc>
                <a:spcPct val="110000"/>
              </a:lnSpc>
              <a:spcBef>
                <a:spcPts val="1191"/>
              </a:spcBef>
              <a:spcAft>
                <a:spcPts val="992"/>
              </a:spcAft>
              <a:buNone/>
              <a:tabLst>
                <a:tab algn="l" pos="0"/>
              </a:tabLst>
            </a:pPr>
            <a:endParaRPr b="0" lang="en-US" sz="17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effectLst/>
                <a:uFillTx/>
                <a:latin typeface="Franklin Gothic Demi"/>
              </a:rPr>
              <a:t>Results</a:t>
            </a:r>
            <a:endParaRPr b="0" lang="en-US" sz="2800" strike="noStrike" u="none">
              <a:solidFill>
                <a:srgbClr val="000000"/>
              </a:solidFill>
              <a:effectLst/>
              <a:uFillTx/>
              <a:latin typeface="Arial"/>
            </a:endParaRPr>
          </a:p>
        </p:txBody>
      </p:sp>
      <p:pic>
        <p:nvPicPr>
          <p:cNvPr id="175" name="" descr=""/>
          <p:cNvPicPr/>
          <p:nvPr/>
        </p:nvPicPr>
        <p:blipFill>
          <a:blip r:embed="rId1"/>
          <a:stretch/>
        </p:blipFill>
        <p:spPr>
          <a:xfrm>
            <a:off x="6629400" y="1263600"/>
            <a:ext cx="5283360" cy="2971440"/>
          </a:xfrm>
          <a:prstGeom prst="rect">
            <a:avLst/>
          </a:prstGeom>
          <a:noFill/>
          <a:ln w="0">
            <a:noFill/>
          </a:ln>
        </p:spPr>
      </p:pic>
      <p:pic>
        <p:nvPicPr>
          <p:cNvPr id="176" name="" descr=""/>
          <p:cNvPicPr/>
          <p:nvPr/>
        </p:nvPicPr>
        <p:blipFill>
          <a:blip r:embed="rId2"/>
          <a:stretch/>
        </p:blipFill>
        <p:spPr>
          <a:xfrm>
            <a:off x="882000" y="1263600"/>
            <a:ext cx="5518440" cy="2975400"/>
          </a:xfrm>
          <a:prstGeom prst="rect">
            <a:avLst/>
          </a:prstGeom>
          <a:noFill/>
          <a:ln w="0">
            <a:noFill/>
          </a:ln>
        </p:spPr>
      </p:pic>
      <p:pic>
        <p:nvPicPr>
          <p:cNvPr id="177" name="" descr=""/>
          <p:cNvPicPr/>
          <p:nvPr/>
        </p:nvPicPr>
        <p:blipFill>
          <a:blip r:embed="rId3"/>
          <a:stretch/>
        </p:blipFill>
        <p:spPr>
          <a:xfrm>
            <a:off x="2575800" y="4486680"/>
            <a:ext cx="7400880" cy="16851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effectLst/>
                <a:uFillTx/>
                <a:latin typeface="Franklin Gothic Demi"/>
              </a:rPr>
              <a:t>Results</a:t>
            </a:r>
            <a:endParaRPr b="0" lang="en-US" sz="2800" strike="noStrike" u="none">
              <a:solidFill>
                <a:srgbClr val="000000"/>
              </a:solidFill>
              <a:effectLst/>
              <a:uFillTx/>
              <a:latin typeface="Arial"/>
            </a:endParaRPr>
          </a:p>
        </p:txBody>
      </p:sp>
      <p:pic>
        <p:nvPicPr>
          <p:cNvPr id="179" name="" descr=""/>
          <p:cNvPicPr/>
          <p:nvPr/>
        </p:nvPicPr>
        <p:blipFill>
          <a:blip r:embed="rId1"/>
          <a:stretch/>
        </p:blipFill>
        <p:spPr>
          <a:xfrm>
            <a:off x="878400" y="1314720"/>
            <a:ext cx="8457840" cy="4014720"/>
          </a:xfrm>
          <a:prstGeom prst="rect">
            <a:avLst/>
          </a:prstGeom>
          <a:noFill/>
          <a:ln w="0">
            <a:noFill/>
          </a:ln>
        </p:spPr>
      </p:pic>
      <p:sp>
        <p:nvSpPr>
          <p:cNvPr id="180" name=""/>
          <p:cNvSpPr/>
          <p:nvPr/>
        </p:nvSpPr>
        <p:spPr>
          <a:xfrm>
            <a:off x="770400" y="5342400"/>
            <a:ext cx="10515240" cy="11988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1191"/>
              </a:spcBef>
              <a:spcAft>
                <a:spcPts val="992"/>
              </a:spcAft>
            </a:pPr>
            <a:r>
              <a:rPr b="0" lang="en-IN" sz="1700" strike="noStrike" u="none">
                <a:solidFill>
                  <a:schemeClr val="dk1">
                    <a:lumMod val="75000"/>
                    <a:lumOff val="25000"/>
                  </a:schemeClr>
                </a:solidFill>
                <a:effectLst/>
                <a:uFillTx/>
                <a:latin typeface="Franklin Gothic Book"/>
              </a:rPr>
              <a:t>The project successfully embeds a message within an image and retrieves it with minimal distortion when using a high-quality JPG format. Decryption works accurately when the correct passcode is provided, though minor pixel alterations may occur due to JPEG compression. </a:t>
            </a:r>
            <a:endParaRPr b="0" lang="en-US" sz="17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Autofit/>
          </a:bodyPr>
          <a:p>
            <a:pPr indent="0" defTabSz="457200">
              <a:lnSpc>
                <a:spcPct val="100000"/>
              </a:lnSpc>
              <a:buNone/>
              <a:tabLst>
                <a:tab algn="l" pos="0"/>
              </a:tabLst>
            </a:pPr>
            <a:r>
              <a:rPr b="0" lang="en-IN" sz="2800" strike="noStrike" u="none" cap="all">
                <a:solidFill>
                  <a:schemeClr val="accent1"/>
                </a:solidFill>
                <a:effectLst/>
                <a:uFillTx/>
                <a:latin typeface="Franklin Gothic Demi"/>
              </a:rPr>
              <a:t>Conclusion</a:t>
            </a:r>
            <a:endParaRPr b="0" lang="en-US" sz="2800" strike="noStrike" u="none">
              <a:solidFill>
                <a:srgbClr val="000000"/>
              </a:solidFill>
              <a:effectLst/>
              <a:uFillTx/>
              <a:latin typeface="Arial"/>
            </a:endParaRPr>
          </a:p>
        </p:txBody>
      </p:sp>
      <p:sp>
        <p:nvSpPr>
          <p:cNvPr id="182"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6000" indent="0" defTabSz="457200">
              <a:lnSpc>
                <a:spcPct val="110000"/>
              </a:lnSpc>
              <a:spcBef>
                <a:spcPts val="1191"/>
              </a:spcBef>
              <a:spcAft>
                <a:spcPts val="992"/>
              </a:spcAft>
              <a:buNone/>
              <a:tabLst>
                <a:tab algn="l" pos="0"/>
              </a:tabLst>
            </a:pPr>
            <a:r>
              <a:rPr b="0" lang="en-IN" sz="1700" strike="noStrike" u="none">
                <a:solidFill>
                  <a:schemeClr val="dk1">
                    <a:lumMod val="75000"/>
                    <a:lumOff val="25000"/>
                  </a:schemeClr>
                </a:solidFill>
                <a:effectLst/>
                <a:uFillTx/>
                <a:latin typeface="Franklin Gothic Book"/>
              </a:rPr>
              <a:t> </a:t>
            </a:r>
            <a:endParaRPr b="0" lang="en-US" sz="1700" strike="noStrike" u="none">
              <a:solidFill>
                <a:srgbClr val="000000"/>
              </a:solidFill>
              <a:effectLst/>
              <a:uFillTx/>
              <a:latin typeface="Arial"/>
            </a:endParaRPr>
          </a:p>
          <a:p>
            <a:pPr marL="306000" indent="-306000" algn="just" defTabSz="457200">
              <a:lnSpc>
                <a:spcPct val="110000"/>
              </a:lnSpc>
              <a:spcBef>
                <a:spcPts val="1191"/>
              </a:spcBef>
              <a:spcAft>
                <a:spcPts val="992"/>
              </a:spcAft>
              <a:buClr>
                <a:srgbClr val="1cade4"/>
              </a:buClr>
              <a:buSzPct val="92000"/>
              <a:buFont typeface="Wingdings 2" charset="2"/>
              <a:buChar char=""/>
              <a:tabLst>
                <a:tab algn="l" pos="0"/>
              </a:tabLst>
            </a:pPr>
            <a:r>
              <a:rPr b="0" lang="en-IN" sz="1700" strike="noStrike" u="none">
                <a:solidFill>
                  <a:schemeClr val="dk1">
                    <a:lumMod val="75000"/>
                    <a:lumOff val="25000"/>
                  </a:schemeClr>
                </a:solidFill>
                <a:effectLst/>
                <a:uFillTx/>
                <a:latin typeface="Franklin Gothic Book"/>
              </a:rPr>
              <a:t>This steganography approach offers a simple yet effective method for hiding text within images. It demonstrates how digital media can be leveraged for secure communication by embedding messages within image pixels, making them invisible to the naked eye. The project provides a foundation for exploring more advanced techniques, such as multi-channel encoding and encryption, to enhance security. While JPEG compression may introduce slight distortions, careful optimization ensures reliable message retrieval. This method can be adapted for various applications, including watermarking, covert communication, and secure data storage.</a:t>
            </a:r>
            <a:endParaRPr b="0" lang="en-US" sz="1700" strike="noStrike" u="none">
              <a:solidFill>
                <a:srgbClr val="000000"/>
              </a:solidFill>
              <a:effectLst/>
              <a:uFillTx/>
              <a:latin typeface="Arial"/>
            </a:endParaRPr>
          </a:p>
          <a:p>
            <a:pPr marL="306000" indent="0" defTabSz="457200">
              <a:lnSpc>
                <a:spcPct val="110000"/>
              </a:lnSpc>
              <a:spcBef>
                <a:spcPts val="1191"/>
              </a:spcBef>
              <a:spcAft>
                <a:spcPts val="992"/>
              </a:spcAft>
              <a:buNone/>
              <a:tabLst>
                <a:tab algn="l" pos="0"/>
              </a:tabLst>
            </a:pPr>
            <a:r>
              <a:rPr b="0" lang="en-IN" sz="1700" strike="noStrike" u="none">
                <a:solidFill>
                  <a:schemeClr val="dk1">
                    <a:lumMod val="75000"/>
                    <a:lumOff val="25000"/>
                  </a:schemeClr>
                </a:solidFill>
                <a:effectLst/>
                <a:uFillTx/>
                <a:latin typeface="Franklin Gothic Book"/>
              </a:rPr>
              <a:t>  </a:t>
            </a:r>
            <a:endParaRPr b="0" lang="en-US" sz="1700" strike="noStrike" u="none">
              <a:solidFill>
                <a:srgbClr val="000000"/>
              </a:solidFill>
              <a:effectLst/>
              <a:uFillTx/>
              <a:latin typeface="Arial"/>
            </a:endParaRPr>
          </a:p>
          <a:p>
            <a:pPr marL="306000" indent="0" defTabSz="457200">
              <a:lnSpc>
                <a:spcPct val="110000"/>
              </a:lnSpc>
              <a:spcBef>
                <a:spcPts val="1191"/>
              </a:spcBef>
              <a:spcAft>
                <a:spcPts val="992"/>
              </a:spcAft>
              <a:buNone/>
              <a:tabLst>
                <a:tab algn="l" pos="0"/>
              </a:tabLst>
            </a:pPr>
            <a:endParaRPr b="0" lang="en-US" sz="17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Application>LibreOffice/25.2.0.3$Windows_X86_64 LibreOffice_project/e1cf4a87eb02d755bce1a01209907ea5ddc8f069</Application>
  <AppVersion>15.0000</AppVers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2025-02-23T15:31:14Z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11</vt:i4>
  </property>
</Properties>
</file>