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Default Extension="jpg" ContentType="image/jpeg"/>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65" r:id="rId2"/>
    <p:sldId id="266" r:id="rId3"/>
    <p:sldId id="267" r:id="rId4"/>
    <p:sldId id="268" r:id="rId5"/>
    <p:sldId id="269" r:id="rId6"/>
    <p:sldId id="270" r:id="rId7"/>
    <p:sldId id="274" r:id="rId8"/>
    <p:sldId id="275" r:id="rId9"/>
    <p:sldId id="280" r:id="rId10"/>
    <p:sldId id="281" r:id="rId11"/>
    <p:sldId id="282" r:id="rId12"/>
    <p:sldId id="277" r:id="rId13"/>
    <p:sldId id="278" r:id="rId14"/>
    <p:sldId id="279"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56" d="100"/>
          <a:sy n="56" d="100"/>
        </p:scale>
        <p:origin x="-1260" y="-43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 Id="rId5" Type="http://schemas.openxmlformats.org/officeDocument/2006/relationships/image" Target="../media/image18.jpe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1.png"/><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jpg"/><Relationship Id="rId1" Type="http://schemas.openxmlformats.org/officeDocument/2006/relationships/image" Target="../media/image17.jpg"/><Relationship Id="rId5" Type="http://schemas.openxmlformats.org/officeDocument/2006/relationships/image" Target="../media/image201.png"/><Relationship Id="rId4"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CE4CB-B332-4731-9FFA-F5F2EF6597A0}" type="doc">
      <dgm:prSet loTypeId="urn:microsoft.com/office/officeart/2008/layout/AscendingPictureAccentProcess" loCatId="process" qsTypeId="urn:microsoft.com/office/officeart/2005/8/quickstyle/simple1" qsCatId="simple" csTypeId="urn:microsoft.com/office/officeart/2005/8/colors/colorful2" csCatId="colorful" phldr="1"/>
      <dgm:spPr/>
    </dgm:pt>
    <dgm:pt modelId="{776A90DF-872D-4577-BBE7-715E3B77926C}">
      <dgm:prSet phldrT="[Text]"/>
      <dgm:spPr/>
      <dgm:t>
        <a:bodyPr/>
        <a:lstStyle/>
        <a:p>
          <a:r>
            <a:rPr lang="en-IN" dirty="0"/>
            <a:t>Angular JS </a:t>
          </a:r>
        </a:p>
      </dgm:t>
    </dgm:pt>
    <dgm:pt modelId="{5F9A87D2-E08B-4601-9344-227E74EBA5D2}" type="parTrans" cxnId="{81F8726B-14DD-4CB9-8C91-9D7212C4296D}">
      <dgm:prSet/>
      <dgm:spPr/>
      <dgm:t>
        <a:bodyPr/>
        <a:lstStyle/>
        <a:p>
          <a:endParaRPr lang="en-IN"/>
        </a:p>
      </dgm:t>
    </dgm:pt>
    <dgm:pt modelId="{9311E363-8110-4365-8408-4723387B2A3B}" type="sibTrans" cxnId="{81F8726B-14DD-4CB9-8C91-9D7212C4296D}">
      <dgm:prSet/>
      <dgm:spPr>
        <a:blipFill>
          <a:blip xmlns:r="http://schemas.openxmlformats.org/officeDocument/2006/relationships" r:embed="rId1"/>
          <a:srcRect/>
          <a:stretch>
            <a:fillRect l="-32000" r="-32000"/>
          </a:stretch>
        </a:blipFill>
      </dgm:spPr>
      <dgm:t>
        <a:bodyPr/>
        <a:lstStyle/>
        <a:p>
          <a:endParaRPr lang="en-IN"/>
        </a:p>
      </dgm:t>
    </dgm:pt>
    <dgm:pt modelId="{2438BC36-B0BB-4BD0-AE9F-4979254770D8}">
      <dgm:prSet phldrT="[Text]"/>
      <dgm:spPr/>
      <dgm:t>
        <a:bodyPr/>
        <a:lstStyle/>
        <a:p>
          <a:r>
            <a:rPr lang="en-IN" dirty="0"/>
            <a:t>Node JS</a:t>
          </a:r>
        </a:p>
      </dgm:t>
    </dgm:pt>
    <dgm:pt modelId="{50128370-0549-4FB0-A2A5-32F11E7C0E82}" type="parTrans" cxnId="{5BC461F9-BF9E-4F5C-B908-B79059400EBA}">
      <dgm:prSet/>
      <dgm:spPr/>
      <dgm:t>
        <a:bodyPr/>
        <a:lstStyle/>
        <a:p>
          <a:endParaRPr lang="en-IN"/>
        </a:p>
      </dgm:t>
    </dgm:pt>
    <dgm:pt modelId="{94EC1A8F-9183-4F7F-BEB2-6DE02C6E5AA7}" type="sibTrans" cxnId="{5BC461F9-BF9E-4F5C-B908-B79059400EBA}">
      <dgm:prSet/>
      <dgm:spPr>
        <a:blipFill>
          <a:blip xmlns:r="http://schemas.openxmlformats.org/officeDocument/2006/relationships" r:embed="rId2"/>
          <a:srcRect/>
          <a:stretch>
            <a:fillRect l="-39000" r="-39000"/>
          </a:stretch>
        </a:blipFill>
      </dgm:spPr>
      <dgm:t>
        <a:bodyPr/>
        <a:lstStyle/>
        <a:p>
          <a:endParaRPr lang="en-IN"/>
        </a:p>
      </dgm:t>
    </dgm:pt>
    <dgm:pt modelId="{6B4FC462-D79B-43D3-917C-F055736D13D1}">
      <dgm:prSet phldrT="[Text]"/>
      <dgm:spPr/>
      <dgm:t>
        <a:bodyPr/>
        <a:lstStyle/>
        <a:p>
          <a:r>
            <a:rPr lang="en-IN" dirty="0"/>
            <a:t>Frontend</a:t>
          </a:r>
        </a:p>
      </dgm:t>
    </dgm:pt>
    <dgm:pt modelId="{FD5F31EB-935A-49B2-8079-6802C7BC6C6D}" type="parTrans" cxnId="{7A09AF2D-7819-4984-9D9F-2EA6B070534C}">
      <dgm:prSet/>
      <dgm:spPr/>
      <dgm:t>
        <a:bodyPr/>
        <a:lstStyle/>
        <a:p>
          <a:endParaRPr lang="en-IN"/>
        </a:p>
      </dgm:t>
    </dgm:pt>
    <dgm:pt modelId="{F9FAFF3B-2D44-40A2-848A-1DACE08E7C5F}" type="sibTrans" cxnId="{7A09AF2D-7819-4984-9D9F-2EA6B070534C}">
      <dgm:prSet/>
      <dgm:spPr>
        <a:blipFill>
          <a:blip xmlns:r="http://schemas.openxmlformats.org/officeDocument/2006/relationships" r:embed="rId3">
            <a:extLst>
              <a:ext uri="{28A0092B-C50C-407E-A947-70E740481C1C}">
                <a14:useLocalDpi xmlns="" xmlns:a14="http://schemas.microsoft.com/office/drawing/2010/main" val="0"/>
              </a:ext>
            </a:extLst>
          </a:blip>
          <a:srcRect/>
          <a:stretch>
            <a:fillRect l="-45000" r="-45000"/>
          </a:stretch>
        </a:blipFill>
      </dgm:spPr>
      <dgm:t>
        <a:bodyPr/>
        <a:lstStyle/>
        <a:p>
          <a:endParaRPr lang="en-IN"/>
        </a:p>
      </dgm:t>
    </dgm:pt>
    <dgm:pt modelId="{0099090D-1EAA-444C-95E9-BEAD22F26406}" type="pres">
      <dgm:prSet presAssocID="{19ACE4CB-B332-4731-9FFA-F5F2EF6597A0}" presName="Name0" presStyleCnt="0">
        <dgm:presLayoutVars>
          <dgm:chMax val="7"/>
          <dgm:chPref val="7"/>
          <dgm:dir/>
        </dgm:presLayoutVars>
      </dgm:prSet>
      <dgm:spPr/>
    </dgm:pt>
    <dgm:pt modelId="{CD5D9685-0771-46C8-8373-30B10CE6FAC6}" type="pres">
      <dgm:prSet presAssocID="{19ACE4CB-B332-4731-9FFA-F5F2EF6597A0}" presName="dot1" presStyleLbl="alignNode1" presStyleIdx="0" presStyleCnt="12"/>
      <dgm:spPr/>
    </dgm:pt>
    <dgm:pt modelId="{4994AC37-42A1-4FD8-B9DC-D09207EE2417}" type="pres">
      <dgm:prSet presAssocID="{19ACE4CB-B332-4731-9FFA-F5F2EF6597A0}" presName="dot2" presStyleLbl="alignNode1" presStyleIdx="1" presStyleCnt="12"/>
      <dgm:spPr/>
    </dgm:pt>
    <dgm:pt modelId="{93951EF1-C14E-4226-BCFD-3B5C4FB7047E}" type="pres">
      <dgm:prSet presAssocID="{19ACE4CB-B332-4731-9FFA-F5F2EF6597A0}" presName="dot3" presStyleLbl="alignNode1" presStyleIdx="2" presStyleCnt="12"/>
      <dgm:spPr/>
    </dgm:pt>
    <dgm:pt modelId="{8999A11C-6A3F-4FD8-B099-D63BA1BA4154}" type="pres">
      <dgm:prSet presAssocID="{19ACE4CB-B332-4731-9FFA-F5F2EF6597A0}" presName="dot4" presStyleLbl="alignNode1" presStyleIdx="3" presStyleCnt="12"/>
      <dgm:spPr/>
    </dgm:pt>
    <dgm:pt modelId="{D26624DB-4DD9-4025-8E47-B972E251D0D3}" type="pres">
      <dgm:prSet presAssocID="{19ACE4CB-B332-4731-9FFA-F5F2EF6597A0}" presName="dot5" presStyleLbl="alignNode1" presStyleIdx="4" presStyleCnt="12"/>
      <dgm:spPr/>
    </dgm:pt>
    <dgm:pt modelId="{ECE245DE-4541-43B5-9BE1-2556E91027EF}" type="pres">
      <dgm:prSet presAssocID="{19ACE4CB-B332-4731-9FFA-F5F2EF6597A0}" presName="dotArrow1" presStyleLbl="alignNode1" presStyleIdx="5" presStyleCnt="12"/>
      <dgm:spPr/>
    </dgm:pt>
    <dgm:pt modelId="{9661FDD8-EFFC-4257-A8B2-5BEAEEB65A30}" type="pres">
      <dgm:prSet presAssocID="{19ACE4CB-B332-4731-9FFA-F5F2EF6597A0}" presName="dotArrow2" presStyleLbl="alignNode1" presStyleIdx="6" presStyleCnt="12"/>
      <dgm:spPr/>
    </dgm:pt>
    <dgm:pt modelId="{33AC87FC-3BB9-475F-9EC8-35929BA17E3A}" type="pres">
      <dgm:prSet presAssocID="{19ACE4CB-B332-4731-9FFA-F5F2EF6597A0}" presName="dotArrow3" presStyleLbl="alignNode1" presStyleIdx="7" presStyleCnt="12"/>
      <dgm:spPr/>
    </dgm:pt>
    <dgm:pt modelId="{BDD40FBB-F6AE-4EB0-AC63-F086D5AA5C55}" type="pres">
      <dgm:prSet presAssocID="{19ACE4CB-B332-4731-9FFA-F5F2EF6597A0}" presName="dotArrow4" presStyleLbl="alignNode1" presStyleIdx="8" presStyleCnt="12"/>
      <dgm:spPr/>
    </dgm:pt>
    <dgm:pt modelId="{37340A42-4D12-4184-8BB4-DDEC2EBD51F2}" type="pres">
      <dgm:prSet presAssocID="{19ACE4CB-B332-4731-9FFA-F5F2EF6597A0}" presName="dotArrow5" presStyleLbl="alignNode1" presStyleIdx="9" presStyleCnt="12"/>
      <dgm:spPr/>
    </dgm:pt>
    <dgm:pt modelId="{52AE5F85-1C8B-4359-A561-8A6428EA1B56}" type="pres">
      <dgm:prSet presAssocID="{19ACE4CB-B332-4731-9FFA-F5F2EF6597A0}" presName="dotArrow6" presStyleLbl="alignNode1" presStyleIdx="10" presStyleCnt="12"/>
      <dgm:spPr/>
    </dgm:pt>
    <dgm:pt modelId="{AED717DF-58B7-4D01-8D48-EDC2036496C2}" type="pres">
      <dgm:prSet presAssocID="{19ACE4CB-B332-4731-9FFA-F5F2EF6597A0}" presName="dotArrow7" presStyleLbl="alignNode1" presStyleIdx="11" presStyleCnt="12"/>
      <dgm:spPr/>
    </dgm:pt>
    <dgm:pt modelId="{84AC1A58-C960-4899-81FC-01A3A5941707}" type="pres">
      <dgm:prSet presAssocID="{776A90DF-872D-4577-BBE7-715E3B77926C}" presName="parTx1" presStyleLbl="node1" presStyleIdx="0" presStyleCnt="3" custLinFactNeighborX="2828"/>
      <dgm:spPr/>
      <dgm:t>
        <a:bodyPr/>
        <a:lstStyle/>
        <a:p>
          <a:endParaRPr lang="en-IN"/>
        </a:p>
      </dgm:t>
    </dgm:pt>
    <dgm:pt modelId="{F87B9B21-A496-4F29-BE64-0C37A4120E7F}" type="pres">
      <dgm:prSet presAssocID="{9311E363-8110-4365-8408-4723387B2A3B}" presName="picture1" presStyleCnt="0"/>
      <dgm:spPr/>
    </dgm:pt>
    <dgm:pt modelId="{4904AAD1-FEAC-45BD-8684-9A9E9699C812}" type="pres">
      <dgm:prSet presAssocID="{9311E363-8110-4365-8408-4723387B2A3B}" presName="imageRepeatNode" presStyleLbl="fgImgPlace1" presStyleIdx="0" presStyleCnt="3"/>
      <dgm:spPr/>
      <dgm:t>
        <a:bodyPr/>
        <a:lstStyle/>
        <a:p>
          <a:endParaRPr lang="en-IN"/>
        </a:p>
      </dgm:t>
    </dgm:pt>
    <dgm:pt modelId="{C98AC101-5336-4DD4-BD1D-B9BC1863E823}" type="pres">
      <dgm:prSet presAssocID="{2438BC36-B0BB-4BD0-AE9F-4979254770D8}" presName="parTx2" presStyleLbl="node1" presStyleIdx="1" presStyleCnt="3"/>
      <dgm:spPr/>
      <dgm:t>
        <a:bodyPr/>
        <a:lstStyle/>
        <a:p>
          <a:endParaRPr lang="en-IN"/>
        </a:p>
      </dgm:t>
    </dgm:pt>
    <dgm:pt modelId="{D8C21E71-4262-4D37-918B-ED516580B001}" type="pres">
      <dgm:prSet presAssocID="{94EC1A8F-9183-4F7F-BEB2-6DE02C6E5AA7}" presName="picture2" presStyleCnt="0"/>
      <dgm:spPr/>
    </dgm:pt>
    <dgm:pt modelId="{F092F339-A2E7-4D58-B96E-8C4747F158C5}" type="pres">
      <dgm:prSet presAssocID="{94EC1A8F-9183-4F7F-BEB2-6DE02C6E5AA7}" presName="imageRepeatNode" presStyleLbl="fgImgPlace1" presStyleIdx="1" presStyleCnt="3" custScaleX="100326" custLinFactNeighborX="-7850" custLinFactNeighborY="-6729"/>
      <dgm:spPr/>
      <dgm:t>
        <a:bodyPr/>
        <a:lstStyle/>
        <a:p>
          <a:endParaRPr lang="en-IN"/>
        </a:p>
      </dgm:t>
    </dgm:pt>
    <dgm:pt modelId="{94063823-57CD-4640-939F-A52657910BC6}" type="pres">
      <dgm:prSet presAssocID="{6B4FC462-D79B-43D3-917C-F055736D13D1}" presName="parTx3" presStyleLbl="node1" presStyleIdx="2" presStyleCnt="3"/>
      <dgm:spPr/>
      <dgm:t>
        <a:bodyPr/>
        <a:lstStyle/>
        <a:p>
          <a:endParaRPr lang="en-IN"/>
        </a:p>
      </dgm:t>
    </dgm:pt>
    <dgm:pt modelId="{C67FA1A7-741B-4E1F-A52F-141DE09992ED}" type="pres">
      <dgm:prSet presAssocID="{F9FAFF3B-2D44-40A2-848A-1DACE08E7C5F}" presName="picture3" presStyleCnt="0"/>
      <dgm:spPr/>
    </dgm:pt>
    <dgm:pt modelId="{F935F655-BFC0-4686-9831-13B317D965C1}" type="pres">
      <dgm:prSet presAssocID="{F9FAFF3B-2D44-40A2-848A-1DACE08E7C5F}" presName="imageRepeatNode" presStyleLbl="fgImgPlace1" presStyleIdx="2" presStyleCnt="3" custLinFactNeighborX="-1121" custLinFactNeighborY="2243"/>
      <dgm:spPr/>
      <dgm:t>
        <a:bodyPr/>
        <a:lstStyle/>
        <a:p>
          <a:endParaRPr lang="en-IN"/>
        </a:p>
      </dgm:t>
    </dgm:pt>
  </dgm:ptLst>
  <dgm:cxnLst>
    <dgm:cxn modelId="{CF464244-DF29-4657-9CB0-4D8D527E1008}" type="presOf" srcId="{776A90DF-872D-4577-BBE7-715E3B77926C}" destId="{84AC1A58-C960-4899-81FC-01A3A5941707}" srcOrd="0" destOrd="0" presId="urn:microsoft.com/office/officeart/2008/layout/AscendingPictureAccentProcess"/>
    <dgm:cxn modelId="{5BC461F9-BF9E-4F5C-B908-B79059400EBA}" srcId="{19ACE4CB-B332-4731-9FFA-F5F2EF6597A0}" destId="{2438BC36-B0BB-4BD0-AE9F-4979254770D8}" srcOrd="1" destOrd="0" parTransId="{50128370-0549-4FB0-A2A5-32F11E7C0E82}" sibTransId="{94EC1A8F-9183-4F7F-BEB2-6DE02C6E5AA7}"/>
    <dgm:cxn modelId="{7A09AF2D-7819-4984-9D9F-2EA6B070534C}" srcId="{19ACE4CB-B332-4731-9FFA-F5F2EF6597A0}" destId="{6B4FC462-D79B-43D3-917C-F055736D13D1}" srcOrd="2" destOrd="0" parTransId="{FD5F31EB-935A-49B2-8079-6802C7BC6C6D}" sibTransId="{F9FAFF3B-2D44-40A2-848A-1DACE08E7C5F}"/>
    <dgm:cxn modelId="{84B77083-C3A0-4A85-811D-9C517B05598A}" type="presOf" srcId="{19ACE4CB-B332-4731-9FFA-F5F2EF6597A0}" destId="{0099090D-1EAA-444C-95E9-BEAD22F26406}" srcOrd="0" destOrd="0" presId="urn:microsoft.com/office/officeart/2008/layout/AscendingPictureAccentProcess"/>
    <dgm:cxn modelId="{F86A5725-0D74-449F-A784-5E10FEBEBDDD}" type="presOf" srcId="{2438BC36-B0BB-4BD0-AE9F-4979254770D8}" destId="{C98AC101-5336-4DD4-BD1D-B9BC1863E823}" srcOrd="0" destOrd="0" presId="urn:microsoft.com/office/officeart/2008/layout/AscendingPictureAccentProcess"/>
    <dgm:cxn modelId="{87AFBD4B-6F40-42A9-AE78-35504F1336FE}" type="presOf" srcId="{94EC1A8F-9183-4F7F-BEB2-6DE02C6E5AA7}" destId="{F092F339-A2E7-4D58-B96E-8C4747F158C5}" srcOrd="0" destOrd="0" presId="urn:microsoft.com/office/officeart/2008/layout/AscendingPictureAccentProcess"/>
    <dgm:cxn modelId="{88E53C0C-09A0-4CDD-BC42-1F36B45D9649}" type="presOf" srcId="{6B4FC462-D79B-43D3-917C-F055736D13D1}" destId="{94063823-57CD-4640-939F-A52657910BC6}" srcOrd="0" destOrd="0" presId="urn:microsoft.com/office/officeart/2008/layout/AscendingPictureAccentProcess"/>
    <dgm:cxn modelId="{9156EB50-14C7-4BC7-8DCC-C3092E28653E}" type="presOf" srcId="{9311E363-8110-4365-8408-4723387B2A3B}" destId="{4904AAD1-FEAC-45BD-8684-9A9E9699C812}" srcOrd="0" destOrd="0" presId="urn:microsoft.com/office/officeart/2008/layout/AscendingPictureAccentProcess"/>
    <dgm:cxn modelId="{81F8726B-14DD-4CB9-8C91-9D7212C4296D}" srcId="{19ACE4CB-B332-4731-9FFA-F5F2EF6597A0}" destId="{776A90DF-872D-4577-BBE7-715E3B77926C}" srcOrd="0" destOrd="0" parTransId="{5F9A87D2-E08B-4601-9344-227E74EBA5D2}" sibTransId="{9311E363-8110-4365-8408-4723387B2A3B}"/>
    <dgm:cxn modelId="{8D6692AF-B980-48DF-9232-D555143012C5}" type="presOf" srcId="{F9FAFF3B-2D44-40A2-848A-1DACE08E7C5F}" destId="{F935F655-BFC0-4686-9831-13B317D965C1}" srcOrd="0" destOrd="0" presId="urn:microsoft.com/office/officeart/2008/layout/AscendingPictureAccentProcess"/>
    <dgm:cxn modelId="{2A794D7B-73EA-4B3F-822B-5F8250064693}" type="presParOf" srcId="{0099090D-1EAA-444C-95E9-BEAD22F26406}" destId="{CD5D9685-0771-46C8-8373-30B10CE6FAC6}" srcOrd="0" destOrd="0" presId="urn:microsoft.com/office/officeart/2008/layout/AscendingPictureAccentProcess"/>
    <dgm:cxn modelId="{C51B9394-CA60-4CC8-A754-B6545B29174C}" type="presParOf" srcId="{0099090D-1EAA-444C-95E9-BEAD22F26406}" destId="{4994AC37-42A1-4FD8-B9DC-D09207EE2417}" srcOrd="1" destOrd="0" presId="urn:microsoft.com/office/officeart/2008/layout/AscendingPictureAccentProcess"/>
    <dgm:cxn modelId="{7EC35D7B-71ED-4DC3-A1FC-0D63B0248952}" type="presParOf" srcId="{0099090D-1EAA-444C-95E9-BEAD22F26406}" destId="{93951EF1-C14E-4226-BCFD-3B5C4FB7047E}" srcOrd="2" destOrd="0" presId="urn:microsoft.com/office/officeart/2008/layout/AscendingPictureAccentProcess"/>
    <dgm:cxn modelId="{15645CF9-6D4D-4269-AB6D-9A10537FD4FE}" type="presParOf" srcId="{0099090D-1EAA-444C-95E9-BEAD22F26406}" destId="{8999A11C-6A3F-4FD8-B099-D63BA1BA4154}" srcOrd="3" destOrd="0" presId="urn:microsoft.com/office/officeart/2008/layout/AscendingPictureAccentProcess"/>
    <dgm:cxn modelId="{2BF740E1-3310-4857-88B5-FF56E11B44D3}" type="presParOf" srcId="{0099090D-1EAA-444C-95E9-BEAD22F26406}" destId="{D26624DB-4DD9-4025-8E47-B972E251D0D3}" srcOrd="4" destOrd="0" presId="urn:microsoft.com/office/officeart/2008/layout/AscendingPictureAccentProcess"/>
    <dgm:cxn modelId="{46FB3BEE-2E05-4E8C-8917-8904E93B5D2C}" type="presParOf" srcId="{0099090D-1EAA-444C-95E9-BEAD22F26406}" destId="{ECE245DE-4541-43B5-9BE1-2556E91027EF}" srcOrd="5" destOrd="0" presId="urn:microsoft.com/office/officeart/2008/layout/AscendingPictureAccentProcess"/>
    <dgm:cxn modelId="{B6BBC79C-05D9-4E43-881E-2810BFC02323}" type="presParOf" srcId="{0099090D-1EAA-444C-95E9-BEAD22F26406}" destId="{9661FDD8-EFFC-4257-A8B2-5BEAEEB65A30}" srcOrd="6" destOrd="0" presId="urn:microsoft.com/office/officeart/2008/layout/AscendingPictureAccentProcess"/>
    <dgm:cxn modelId="{9E56AE30-673F-46B2-8765-BF0E6088080B}" type="presParOf" srcId="{0099090D-1EAA-444C-95E9-BEAD22F26406}" destId="{33AC87FC-3BB9-475F-9EC8-35929BA17E3A}" srcOrd="7" destOrd="0" presId="urn:microsoft.com/office/officeart/2008/layout/AscendingPictureAccentProcess"/>
    <dgm:cxn modelId="{64457C7F-3E67-4B41-9B6D-F84EDD98F770}" type="presParOf" srcId="{0099090D-1EAA-444C-95E9-BEAD22F26406}" destId="{BDD40FBB-F6AE-4EB0-AC63-F086D5AA5C55}" srcOrd="8" destOrd="0" presId="urn:microsoft.com/office/officeart/2008/layout/AscendingPictureAccentProcess"/>
    <dgm:cxn modelId="{575B327F-51D0-400D-8576-DE83E3BC013F}" type="presParOf" srcId="{0099090D-1EAA-444C-95E9-BEAD22F26406}" destId="{37340A42-4D12-4184-8BB4-DDEC2EBD51F2}" srcOrd="9" destOrd="0" presId="urn:microsoft.com/office/officeart/2008/layout/AscendingPictureAccentProcess"/>
    <dgm:cxn modelId="{D0739619-5985-400D-9F6B-9ACA3816BDE7}" type="presParOf" srcId="{0099090D-1EAA-444C-95E9-BEAD22F26406}" destId="{52AE5F85-1C8B-4359-A561-8A6428EA1B56}" srcOrd="10" destOrd="0" presId="urn:microsoft.com/office/officeart/2008/layout/AscendingPictureAccentProcess"/>
    <dgm:cxn modelId="{0D3186D1-6851-48D7-B503-F2D3ECCAB122}" type="presParOf" srcId="{0099090D-1EAA-444C-95E9-BEAD22F26406}" destId="{AED717DF-58B7-4D01-8D48-EDC2036496C2}" srcOrd="11" destOrd="0" presId="urn:microsoft.com/office/officeart/2008/layout/AscendingPictureAccentProcess"/>
    <dgm:cxn modelId="{57D1C02C-C5F3-4F79-8B85-B6921CE7DB1D}" type="presParOf" srcId="{0099090D-1EAA-444C-95E9-BEAD22F26406}" destId="{84AC1A58-C960-4899-81FC-01A3A5941707}" srcOrd="12" destOrd="0" presId="urn:microsoft.com/office/officeart/2008/layout/AscendingPictureAccentProcess"/>
    <dgm:cxn modelId="{CAFC6640-2018-40E3-96E6-5C0AD4B6BCA3}" type="presParOf" srcId="{0099090D-1EAA-444C-95E9-BEAD22F26406}" destId="{F87B9B21-A496-4F29-BE64-0C37A4120E7F}" srcOrd="13" destOrd="0" presId="urn:microsoft.com/office/officeart/2008/layout/AscendingPictureAccentProcess"/>
    <dgm:cxn modelId="{766F7753-2585-423A-8194-8D39843908AB}" type="presParOf" srcId="{F87B9B21-A496-4F29-BE64-0C37A4120E7F}" destId="{4904AAD1-FEAC-45BD-8684-9A9E9699C812}" srcOrd="0" destOrd="0" presId="urn:microsoft.com/office/officeart/2008/layout/AscendingPictureAccentProcess"/>
    <dgm:cxn modelId="{4114E88F-1120-41DF-BC52-F01E85D968C0}" type="presParOf" srcId="{0099090D-1EAA-444C-95E9-BEAD22F26406}" destId="{C98AC101-5336-4DD4-BD1D-B9BC1863E823}" srcOrd="14" destOrd="0" presId="urn:microsoft.com/office/officeart/2008/layout/AscendingPictureAccentProcess"/>
    <dgm:cxn modelId="{41903417-E23B-49C2-B27C-F751F3B470BD}" type="presParOf" srcId="{0099090D-1EAA-444C-95E9-BEAD22F26406}" destId="{D8C21E71-4262-4D37-918B-ED516580B001}" srcOrd="15" destOrd="0" presId="urn:microsoft.com/office/officeart/2008/layout/AscendingPictureAccentProcess"/>
    <dgm:cxn modelId="{114C6C85-5192-4830-8322-5ACB3BA694F2}" type="presParOf" srcId="{D8C21E71-4262-4D37-918B-ED516580B001}" destId="{F092F339-A2E7-4D58-B96E-8C4747F158C5}" srcOrd="0" destOrd="0" presId="urn:microsoft.com/office/officeart/2008/layout/AscendingPictureAccentProcess"/>
    <dgm:cxn modelId="{35B93D85-43D9-4628-B354-7F20C3E8BC56}" type="presParOf" srcId="{0099090D-1EAA-444C-95E9-BEAD22F26406}" destId="{94063823-57CD-4640-939F-A52657910BC6}" srcOrd="16" destOrd="0" presId="urn:microsoft.com/office/officeart/2008/layout/AscendingPictureAccentProcess"/>
    <dgm:cxn modelId="{34A56AE8-CB5C-40C2-81CE-25282038EB9B}" type="presParOf" srcId="{0099090D-1EAA-444C-95E9-BEAD22F26406}" destId="{C67FA1A7-741B-4E1F-A52F-141DE09992ED}" srcOrd="17" destOrd="0" presId="urn:microsoft.com/office/officeart/2008/layout/AscendingPictureAccentProcess"/>
    <dgm:cxn modelId="{6F62E33B-1D57-47AC-8C7D-BCBCB32D8A85}" type="presParOf" srcId="{C67FA1A7-741B-4E1F-A52F-141DE09992ED}" destId="{F935F655-BFC0-4686-9831-13B317D965C1}" srcOrd="0" destOrd="0" presId="urn:microsoft.com/office/officeart/2008/layout/AscendingPictureAccent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B25A4B-8200-487B-8E9C-15EC905C2D4C}" type="doc">
      <dgm:prSet loTypeId="urn:microsoft.com/office/officeart/2008/layout/AscendingPictureAccentProcess" loCatId="process" qsTypeId="urn:microsoft.com/office/officeart/2005/8/quickstyle/simple1" qsCatId="simple" csTypeId="urn:microsoft.com/office/officeart/2005/8/colors/colorful4" csCatId="colorful" phldr="1"/>
      <dgm:spPr/>
      <dgm:t>
        <a:bodyPr/>
        <a:lstStyle/>
        <a:p>
          <a:endParaRPr lang="en-IN"/>
        </a:p>
      </dgm:t>
    </dgm:pt>
    <dgm:pt modelId="{315CFB02-2EDF-490D-BE11-42D8639EC073}">
      <dgm:prSet phldrT="[Text]"/>
      <dgm:spPr/>
      <dgm:t>
        <a:bodyPr/>
        <a:lstStyle/>
        <a:p>
          <a:r>
            <a:rPr lang="en-IN" dirty="0"/>
            <a:t>Spring Boot</a:t>
          </a:r>
        </a:p>
      </dgm:t>
    </dgm:pt>
    <dgm:pt modelId="{B8AF2C96-0663-485D-B951-DBEF72B9F94B}" type="parTrans" cxnId="{49ED6246-3801-49E2-8A2C-254603AB247A}">
      <dgm:prSet/>
      <dgm:spPr/>
      <dgm:t>
        <a:bodyPr/>
        <a:lstStyle/>
        <a:p>
          <a:endParaRPr lang="en-IN"/>
        </a:p>
      </dgm:t>
    </dgm:pt>
    <dgm:pt modelId="{9A9FDFB9-765E-41B9-8972-EFAA2395B5DB}" type="sibTrans" cxnId="{49ED6246-3801-49E2-8A2C-254603AB247A}">
      <dgm:prSet/>
      <dgm:spPr>
        <a:blipFill>
          <a:blip xmlns:r="http://schemas.openxmlformats.org/officeDocument/2006/relationships" r:embed="rId1">
            <a:extLst>
              <a:ext uri="{28A0092B-C50C-407E-A947-70E740481C1C}">
                <a14:useLocalDpi xmlns="" xmlns:a14="http://schemas.microsoft.com/office/drawing/2010/main" val="0"/>
              </a:ext>
            </a:extLst>
          </a:blip>
          <a:srcRect/>
          <a:stretch>
            <a:fillRect/>
          </a:stretch>
        </a:blipFill>
      </dgm:spPr>
      <dgm:t>
        <a:bodyPr/>
        <a:lstStyle/>
        <a:p>
          <a:endParaRPr lang="en-IN"/>
        </a:p>
      </dgm:t>
    </dgm:pt>
    <dgm:pt modelId="{4E75C912-8E62-4F11-9129-11989129DABF}">
      <dgm:prSet phldrT="[Text]"/>
      <dgm:spPr/>
      <dgm:t>
        <a:bodyPr/>
        <a:lstStyle/>
        <a:p>
          <a:r>
            <a:rPr lang="en-IN" dirty="0"/>
            <a:t>Backend</a:t>
          </a:r>
        </a:p>
      </dgm:t>
    </dgm:pt>
    <dgm:pt modelId="{BEB9C2EB-0D55-472B-8C74-49187CADA254}" type="parTrans" cxnId="{8DCAB26E-BB15-4B11-9BF7-FFFA06F282BD}">
      <dgm:prSet/>
      <dgm:spPr/>
      <dgm:t>
        <a:bodyPr/>
        <a:lstStyle/>
        <a:p>
          <a:endParaRPr lang="en-IN"/>
        </a:p>
      </dgm:t>
    </dgm:pt>
    <dgm:pt modelId="{0502E154-3E2E-436F-8AAB-09BA4EC8CF47}" type="sibTrans" cxnId="{8DCAB26E-BB15-4B11-9BF7-FFFA06F282BD}">
      <dgm:prSet/>
      <dgm:spPr>
        <a:blipFill rotWithShape="1">
          <a:blip xmlns:r="http://schemas.openxmlformats.org/officeDocument/2006/relationships" r:embed="rId2"/>
          <a:srcRect/>
          <a:stretch>
            <a:fillRect l="-45000" r="-45000"/>
          </a:stretch>
        </a:blipFill>
      </dgm:spPr>
      <dgm:t>
        <a:bodyPr/>
        <a:lstStyle/>
        <a:p>
          <a:endParaRPr lang="en-IN"/>
        </a:p>
      </dgm:t>
    </dgm:pt>
    <dgm:pt modelId="{818D79A6-C39D-4E51-8A63-457EFF032A5B}">
      <dgm:prSet/>
      <dgm:spPr/>
      <dgm:t>
        <a:bodyPr/>
        <a:lstStyle/>
        <a:p>
          <a:r>
            <a:rPr lang="en-IN" dirty="0"/>
            <a:t>MySQL</a:t>
          </a:r>
        </a:p>
      </dgm:t>
    </dgm:pt>
    <dgm:pt modelId="{6E3BE162-3A9C-4FCC-88BC-3E37075ED167}" type="parTrans" cxnId="{D7152954-077F-4F69-9E2B-FF40BE57B5E4}">
      <dgm:prSet/>
      <dgm:spPr/>
      <dgm:t>
        <a:bodyPr/>
        <a:lstStyle/>
        <a:p>
          <a:endParaRPr lang="en-IN"/>
        </a:p>
      </dgm:t>
    </dgm:pt>
    <dgm:pt modelId="{20DC3BD8-31D9-4191-98A6-C02F74A25930}" type="sibTrans" cxnId="{D7152954-077F-4F69-9E2B-FF40BE57B5E4}">
      <dgm:prSet/>
      <dgm:spPr>
        <a:blipFill>
          <a:blip xmlns:r="http://schemas.openxmlformats.org/officeDocument/2006/relationships" r:embed="rId3">
            <a:extLst>
              <a:ext uri="{28A0092B-C50C-407E-A947-70E740481C1C}">
                <a14:useLocalDpi xmlns="" xmlns:a14="http://schemas.microsoft.com/office/drawing/2010/main" val="0"/>
              </a:ext>
            </a:extLst>
          </a:blip>
          <a:srcRect/>
          <a:stretch>
            <a:fillRect/>
          </a:stretch>
        </a:blipFill>
      </dgm:spPr>
      <dgm:t>
        <a:bodyPr/>
        <a:lstStyle/>
        <a:p>
          <a:endParaRPr lang="en-IN"/>
        </a:p>
      </dgm:t>
    </dgm:pt>
    <dgm:pt modelId="{7FC52516-A6A9-4310-8887-2F6FCF9B70B1}" type="pres">
      <dgm:prSet presAssocID="{D5B25A4B-8200-487B-8E9C-15EC905C2D4C}" presName="Name0" presStyleCnt="0">
        <dgm:presLayoutVars>
          <dgm:chMax val="7"/>
          <dgm:chPref val="7"/>
          <dgm:dir/>
        </dgm:presLayoutVars>
      </dgm:prSet>
      <dgm:spPr/>
      <dgm:t>
        <a:bodyPr/>
        <a:lstStyle/>
        <a:p>
          <a:endParaRPr lang="en-IN"/>
        </a:p>
      </dgm:t>
    </dgm:pt>
    <dgm:pt modelId="{43FA7949-4F73-4D62-8866-B005FACF74D0}" type="pres">
      <dgm:prSet presAssocID="{D5B25A4B-8200-487B-8E9C-15EC905C2D4C}" presName="dot1" presStyleLbl="alignNode1" presStyleIdx="0" presStyleCnt="12"/>
      <dgm:spPr/>
    </dgm:pt>
    <dgm:pt modelId="{BFB390B2-4DEA-4872-AFF3-8945344B8433}" type="pres">
      <dgm:prSet presAssocID="{D5B25A4B-8200-487B-8E9C-15EC905C2D4C}" presName="dot2" presStyleLbl="alignNode1" presStyleIdx="1" presStyleCnt="12"/>
      <dgm:spPr/>
    </dgm:pt>
    <dgm:pt modelId="{22518625-340B-4DE5-8E1B-14DDEEE26B64}" type="pres">
      <dgm:prSet presAssocID="{D5B25A4B-8200-487B-8E9C-15EC905C2D4C}" presName="dot3" presStyleLbl="alignNode1" presStyleIdx="2" presStyleCnt="12"/>
      <dgm:spPr/>
    </dgm:pt>
    <dgm:pt modelId="{1206A459-C292-42F7-BA48-BF9255F45EF6}" type="pres">
      <dgm:prSet presAssocID="{D5B25A4B-8200-487B-8E9C-15EC905C2D4C}" presName="dot4" presStyleLbl="alignNode1" presStyleIdx="3" presStyleCnt="12"/>
      <dgm:spPr/>
    </dgm:pt>
    <dgm:pt modelId="{13043CA6-F4F1-45C1-9ECB-EF5A3A3AC09A}" type="pres">
      <dgm:prSet presAssocID="{D5B25A4B-8200-487B-8E9C-15EC905C2D4C}" presName="dot5" presStyleLbl="alignNode1" presStyleIdx="4" presStyleCnt="12"/>
      <dgm:spPr/>
    </dgm:pt>
    <dgm:pt modelId="{4101D547-920A-4224-904F-D244A0647874}" type="pres">
      <dgm:prSet presAssocID="{D5B25A4B-8200-487B-8E9C-15EC905C2D4C}" presName="dotArrow1" presStyleLbl="alignNode1" presStyleIdx="5" presStyleCnt="12"/>
      <dgm:spPr/>
    </dgm:pt>
    <dgm:pt modelId="{9D74D078-144C-4E80-B43A-CDF3D1FA8F6A}" type="pres">
      <dgm:prSet presAssocID="{D5B25A4B-8200-487B-8E9C-15EC905C2D4C}" presName="dotArrow2" presStyleLbl="alignNode1" presStyleIdx="6" presStyleCnt="12"/>
      <dgm:spPr/>
    </dgm:pt>
    <dgm:pt modelId="{8E372F30-3EF5-4A62-8F43-3783F17D52E8}" type="pres">
      <dgm:prSet presAssocID="{D5B25A4B-8200-487B-8E9C-15EC905C2D4C}" presName="dotArrow3" presStyleLbl="alignNode1" presStyleIdx="7" presStyleCnt="12"/>
      <dgm:spPr/>
    </dgm:pt>
    <dgm:pt modelId="{DB28A9B9-F4E1-4F79-8925-1B3138B06AA0}" type="pres">
      <dgm:prSet presAssocID="{D5B25A4B-8200-487B-8E9C-15EC905C2D4C}" presName="dotArrow4" presStyleLbl="alignNode1" presStyleIdx="8" presStyleCnt="12"/>
      <dgm:spPr/>
    </dgm:pt>
    <dgm:pt modelId="{5B748FD4-6B77-4C31-9AFC-E1D4DA09670B}" type="pres">
      <dgm:prSet presAssocID="{D5B25A4B-8200-487B-8E9C-15EC905C2D4C}" presName="dotArrow5" presStyleLbl="alignNode1" presStyleIdx="9" presStyleCnt="12"/>
      <dgm:spPr/>
    </dgm:pt>
    <dgm:pt modelId="{D54E57FB-FF19-4880-8D80-A8E7980C45BF}" type="pres">
      <dgm:prSet presAssocID="{D5B25A4B-8200-487B-8E9C-15EC905C2D4C}" presName="dotArrow6" presStyleLbl="alignNode1" presStyleIdx="10" presStyleCnt="12"/>
      <dgm:spPr/>
    </dgm:pt>
    <dgm:pt modelId="{FACCDB67-CAF2-4098-BD14-81FACE602BF0}" type="pres">
      <dgm:prSet presAssocID="{D5B25A4B-8200-487B-8E9C-15EC905C2D4C}" presName="dotArrow7" presStyleLbl="alignNode1" presStyleIdx="11" presStyleCnt="12"/>
      <dgm:spPr/>
    </dgm:pt>
    <dgm:pt modelId="{EE1DD3E9-7EEF-45CF-AFEB-14B8316DD611}" type="pres">
      <dgm:prSet presAssocID="{315CFB02-2EDF-490D-BE11-42D8639EC073}" presName="parTx1" presStyleLbl="node1" presStyleIdx="0" presStyleCnt="3"/>
      <dgm:spPr/>
      <dgm:t>
        <a:bodyPr/>
        <a:lstStyle/>
        <a:p>
          <a:endParaRPr lang="en-IN"/>
        </a:p>
      </dgm:t>
    </dgm:pt>
    <dgm:pt modelId="{1473D450-0543-41AD-82D3-1A7E1DA97AF0}" type="pres">
      <dgm:prSet presAssocID="{9A9FDFB9-765E-41B9-8972-EFAA2395B5DB}" presName="picture1" presStyleCnt="0"/>
      <dgm:spPr/>
    </dgm:pt>
    <dgm:pt modelId="{85A00522-286F-4B79-93B4-F8DB29525009}" type="pres">
      <dgm:prSet presAssocID="{9A9FDFB9-765E-41B9-8972-EFAA2395B5DB}" presName="imageRepeatNode" presStyleLbl="fgImgPlace1" presStyleIdx="0" presStyleCnt="3" custLinFactNeighborX="495" custLinFactNeighborY="-1488"/>
      <dgm:spPr/>
      <dgm:t>
        <a:bodyPr/>
        <a:lstStyle/>
        <a:p>
          <a:endParaRPr lang="en-IN"/>
        </a:p>
      </dgm:t>
    </dgm:pt>
    <dgm:pt modelId="{6EF762D7-C9A5-49E5-8A53-AE296B8B801B}" type="pres">
      <dgm:prSet presAssocID="{818D79A6-C39D-4E51-8A63-457EFF032A5B}" presName="parTx2" presStyleLbl="node1" presStyleIdx="1" presStyleCnt="3"/>
      <dgm:spPr/>
      <dgm:t>
        <a:bodyPr/>
        <a:lstStyle/>
        <a:p>
          <a:endParaRPr lang="en-IN"/>
        </a:p>
      </dgm:t>
    </dgm:pt>
    <dgm:pt modelId="{49541010-4790-43EB-8A9A-ECD37C8404FE}" type="pres">
      <dgm:prSet presAssocID="{20DC3BD8-31D9-4191-98A6-C02F74A25930}" presName="picture2" presStyleCnt="0"/>
      <dgm:spPr/>
    </dgm:pt>
    <dgm:pt modelId="{BC3C3EC4-F231-4134-8B2E-2FC8A9BB30F7}" type="pres">
      <dgm:prSet presAssocID="{20DC3BD8-31D9-4191-98A6-C02F74A25930}" presName="imageRepeatNode" presStyleLbl="fgImgPlace1" presStyleIdx="1" presStyleCnt="3"/>
      <dgm:spPr/>
      <dgm:t>
        <a:bodyPr/>
        <a:lstStyle/>
        <a:p>
          <a:endParaRPr lang="en-IN"/>
        </a:p>
      </dgm:t>
    </dgm:pt>
    <dgm:pt modelId="{479D8C6C-CD51-4CDB-978A-FBA445E7F7C1}" type="pres">
      <dgm:prSet presAssocID="{4E75C912-8E62-4F11-9129-11989129DABF}" presName="parTx3" presStyleLbl="node1" presStyleIdx="2" presStyleCnt="3"/>
      <dgm:spPr/>
      <dgm:t>
        <a:bodyPr/>
        <a:lstStyle/>
        <a:p>
          <a:endParaRPr lang="en-IN"/>
        </a:p>
      </dgm:t>
    </dgm:pt>
    <dgm:pt modelId="{DA1C8BA1-EDC9-4DA3-BE57-199995094B0F}" type="pres">
      <dgm:prSet presAssocID="{0502E154-3E2E-436F-8AAB-09BA4EC8CF47}" presName="picture3" presStyleCnt="0"/>
      <dgm:spPr/>
    </dgm:pt>
    <dgm:pt modelId="{9F5F7AF3-F6C1-4FF0-B803-5D53608E1790}" type="pres">
      <dgm:prSet presAssocID="{0502E154-3E2E-436F-8AAB-09BA4EC8CF47}" presName="imageRepeatNode" presStyleLbl="fgImgPlace1" presStyleIdx="2" presStyleCnt="3" custLinFactNeighborX="-1794" custLinFactNeighborY="1470"/>
      <dgm:spPr/>
      <dgm:t>
        <a:bodyPr/>
        <a:lstStyle/>
        <a:p>
          <a:endParaRPr lang="en-IN"/>
        </a:p>
      </dgm:t>
    </dgm:pt>
  </dgm:ptLst>
  <dgm:cxnLst>
    <dgm:cxn modelId="{49ED6246-3801-49E2-8A2C-254603AB247A}" srcId="{D5B25A4B-8200-487B-8E9C-15EC905C2D4C}" destId="{315CFB02-2EDF-490D-BE11-42D8639EC073}" srcOrd="0" destOrd="0" parTransId="{B8AF2C96-0663-485D-B951-DBEF72B9F94B}" sibTransId="{9A9FDFB9-765E-41B9-8972-EFAA2395B5DB}"/>
    <dgm:cxn modelId="{6FC20D3D-D5C2-45DE-A4CB-11E7AB9DC5BF}" type="presOf" srcId="{818D79A6-C39D-4E51-8A63-457EFF032A5B}" destId="{6EF762D7-C9A5-49E5-8A53-AE296B8B801B}" srcOrd="0" destOrd="0" presId="urn:microsoft.com/office/officeart/2008/layout/AscendingPictureAccentProcess"/>
    <dgm:cxn modelId="{D7152954-077F-4F69-9E2B-FF40BE57B5E4}" srcId="{D5B25A4B-8200-487B-8E9C-15EC905C2D4C}" destId="{818D79A6-C39D-4E51-8A63-457EFF032A5B}" srcOrd="1" destOrd="0" parTransId="{6E3BE162-3A9C-4FCC-88BC-3E37075ED167}" sibTransId="{20DC3BD8-31D9-4191-98A6-C02F74A25930}"/>
    <dgm:cxn modelId="{062ED263-55A5-4731-872C-460594CC66A3}" type="presOf" srcId="{9A9FDFB9-765E-41B9-8972-EFAA2395B5DB}" destId="{85A00522-286F-4B79-93B4-F8DB29525009}" srcOrd="0" destOrd="0" presId="urn:microsoft.com/office/officeart/2008/layout/AscendingPictureAccentProcess"/>
    <dgm:cxn modelId="{B9A2A246-7741-46A7-AE41-EAF9001599B7}" type="presOf" srcId="{315CFB02-2EDF-490D-BE11-42D8639EC073}" destId="{EE1DD3E9-7EEF-45CF-AFEB-14B8316DD611}" srcOrd="0" destOrd="0" presId="urn:microsoft.com/office/officeart/2008/layout/AscendingPictureAccentProcess"/>
    <dgm:cxn modelId="{3198C91D-8A2F-41B7-8B57-0AA29DF3D60F}" type="presOf" srcId="{0502E154-3E2E-436F-8AAB-09BA4EC8CF47}" destId="{9F5F7AF3-F6C1-4FF0-B803-5D53608E1790}" srcOrd="0" destOrd="0" presId="urn:microsoft.com/office/officeart/2008/layout/AscendingPictureAccentProcess"/>
    <dgm:cxn modelId="{A7771888-02CC-47E6-845E-F4819FE4625D}" type="presOf" srcId="{20DC3BD8-31D9-4191-98A6-C02F74A25930}" destId="{BC3C3EC4-F231-4134-8B2E-2FC8A9BB30F7}" srcOrd="0" destOrd="0" presId="urn:microsoft.com/office/officeart/2008/layout/AscendingPictureAccentProcess"/>
    <dgm:cxn modelId="{8DCAB26E-BB15-4B11-9BF7-FFFA06F282BD}" srcId="{D5B25A4B-8200-487B-8E9C-15EC905C2D4C}" destId="{4E75C912-8E62-4F11-9129-11989129DABF}" srcOrd="2" destOrd="0" parTransId="{BEB9C2EB-0D55-472B-8C74-49187CADA254}" sibTransId="{0502E154-3E2E-436F-8AAB-09BA4EC8CF47}"/>
    <dgm:cxn modelId="{FEF40DB6-5985-4749-8574-F2758B5C0596}" type="presOf" srcId="{4E75C912-8E62-4F11-9129-11989129DABF}" destId="{479D8C6C-CD51-4CDB-978A-FBA445E7F7C1}" srcOrd="0" destOrd="0" presId="urn:microsoft.com/office/officeart/2008/layout/AscendingPictureAccentProcess"/>
    <dgm:cxn modelId="{2B5780EA-80D6-4E97-BF0C-ADC9483BD26A}" type="presOf" srcId="{D5B25A4B-8200-487B-8E9C-15EC905C2D4C}" destId="{7FC52516-A6A9-4310-8887-2F6FCF9B70B1}" srcOrd="0" destOrd="0" presId="urn:microsoft.com/office/officeart/2008/layout/AscendingPictureAccentProcess"/>
    <dgm:cxn modelId="{7DE53BA1-BF4B-40F4-AEEF-AA45717C55C1}" type="presParOf" srcId="{7FC52516-A6A9-4310-8887-2F6FCF9B70B1}" destId="{43FA7949-4F73-4D62-8866-B005FACF74D0}" srcOrd="0" destOrd="0" presId="urn:microsoft.com/office/officeart/2008/layout/AscendingPictureAccentProcess"/>
    <dgm:cxn modelId="{1A29AFC3-CC0A-4C14-ABAB-B9AAC9A1AF5C}" type="presParOf" srcId="{7FC52516-A6A9-4310-8887-2F6FCF9B70B1}" destId="{BFB390B2-4DEA-4872-AFF3-8945344B8433}" srcOrd="1" destOrd="0" presId="urn:microsoft.com/office/officeart/2008/layout/AscendingPictureAccentProcess"/>
    <dgm:cxn modelId="{83BEF3F2-7B36-4B0C-9561-109EF706664B}" type="presParOf" srcId="{7FC52516-A6A9-4310-8887-2F6FCF9B70B1}" destId="{22518625-340B-4DE5-8E1B-14DDEEE26B64}" srcOrd="2" destOrd="0" presId="urn:microsoft.com/office/officeart/2008/layout/AscendingPictureAccentProcess"/>
    <dgm:cxn modelId="{A0E5249E-F2FA-49F8-A27A-99BEAB75C415}" type="presParOf" srcId="{7FC52516-A6A9-4310-8887-2F6FCF9B70B1}" destId="{1206A459-C292-42F7-BA48-BF9255F45EF6}" srcOrd="3" destOrd="0" presId="urn:microsoft.com/office/officeart/2008/layout/AscendingPictureAccentProcess"/>
    <dgm:cxn modelId="{D468E7F6-9FE3-4CE5-A7C6-F325BDFC665F}" type="presParOf" srcId="{7FC52516-A6A9-4310-8887-2F6FCF9B70B1}" destId="{13043CA6-F4F1-45C1-9ECB-EF5A3A3AC09A}" srcOrd="4" destOrd="0" presId="urn:microsoft.com/office/officeart/2008/layout/AscendingPictureAccentProcess"/>
    <dgm:cxn modelId="{C6242AC7-0FE2-4DA8-B142-248F1E2F0066}" type="presParOf" srcId="{7FC52516-A6A9-4310-8887-2F6FCF9B70B1}" destId="{4101D547-920A-4224-904F-D244A0647874}" srcOrd="5" destOrd="0" presId="urn:microsoft.com/office/officeart/2008/layout/AscendingPictureAccentProcess"/>
    <dgm:cxn modelId="{4B42E8B7-5CFD-46AE-A358-F597E63530BF}" type="presParOf" srcId="{7FC52516-A6A9-4310-8887-2F6FCF9B70B1}" destId="{9D74D078-144C-4E80-B43A-CDF3D1FA8F6A}" srcOrd="6" destOrd="0" presId="urn:microsoft.com/office/officeart/2008/layout/AscendingPictureAccentProcess"/>
    <dgm:cxn modelId="{F4902024-512F-436B-B83D-B667E4780562}" type="presParOf" srcId="{7FC52516-A6A9-4310-8887-2F6FCF9B70B1}" destId="{8E372F30-3EF5-4A62-8F43-3783F17D52E8}" srcOrd="7" destOrd="0" presId="urn:microsoft.com/office/officeart/2008/layout/AscendingPictureAccentProcess"/>
    <dgm:cxn modelId="{88150EC6-F310-4BB4-A43F-032429C7F395}" type="presParOf" srcId="{7FC52516-A6A9-4310-8887-2F6FCF9B70B1}" destId="{DB28A9B9-F4E1-4F79-8925-1B3138B06AA0}" srcOrd="8" destOrd="0" presId="urn:microsoft.com/office/officeart/2008/layout/AscendingPictureAccentProcess"/>
    <dgm:cxn modelId="{280CF345-8D92-496C-AF56-360FE34B445A}" type="presParOf" srcId="{7FC52516-A6A9-4310-8887-2F6FCF9B70B1}" destId="{5B748FD4-6B77-4C31-9AFC-E1D4DA09670B}" srcOrd="9" destOrd="0" presId="urn:microsoft.com/office/officeart/2008/layout/AscendingPictureAccentProcess"/>
    <dgm:cxn modelId="{6C5C1438-8C78-4C25-9D45-F53AD5386CE0}" type="presParOf" srcId="{7FC52516-A6A9-4310-8887-2F6FCF9B70B1}" destId="{D54E57FB-FF19-4880-8D80-A8E7980C45BF}" srcOrd="10" destOrd="0" presId="urn:microsoft.com/office/officeart/2008/layout/AscendingPictureAccentProcess"/>
    <dgm:cxn modelId="{48AF876C-70DC-4624-AAB0-F1EAA648256F}" type="presParOf" srcId="{7FC52516-A6A9-4310-8887-2F6FCF9B70B1}" destId="{FACCDB67-CAF2-4098-BD14-81FACE602BF0}" srcOrd="11" destOrd="0" presId="urn:microsoft.com/office/officeart/2008/layout/AscendingPictureAccentProcess"/>
    <dgm:cxn modelId="{CCB93B06-3933-41B3-A7B5-DDFA39BDA8A8}" type="presParOf" srcId="{7FC52516-A6A9-4310-8887-2F6FCF9B70B1}" destId="{EE1DD3E9-7EEF-45CF-AFEB-14B8316DD611}" srcOrd="12" destOrd="0" presId="urn:microsoft.com/office/officeart/2008/layout/AscendingPictureAccentProcess"/>
    <dgm:cxn modelId="{C4C03490-1CF3-4986-BAF5-69B0BC1BEF46}" type="presParOf" srcId="{7FC52516-A6A9-4310-8887-2F6FCF9B70B1}" destId="{1473D450-0543-41AD-82D3-1A7E1DA97AF0}" srcOrd="13" destOrd="0" presId="urn:microsoft.com/office/officeart/2008/layout/AscendingPictureAccentProcess"/>
    <dgm:cxn modelId="{0FF5DF93-7349-4833-A0FA-0A1E8349B301}" type="presParOf" srcId="{1473D450-0543-41AD-82D3-1A7E1DA97AF0}" destId="{85A00522-286F-4B79-93B4-F8DB29525009}" srcOrd="0" destOrd="0" presId="urn:microsoft.com/office/officeart/2008/layout/AscendingPictureAccentProcess"/>
    <dgm:cxn modelId="{12BFA44E-2E6D-43D9-BD97-16F560E7547E}" type="presParOf" srcId="{7FC52516-A6A9-4310-8887-2F6FCF9B70B1}" destId="{6EF762D7-C9A5-49E5-8A53-AE296B8B801B}" srcOrd="14" destOrd="0" presId="urn:microsoft.com/office/officeart/2008/layout/AscendingPictureAccentProcess"/>
    <dgm:cxn modelId="{7AA8C584-0CF7-478A-A987-5A8E2F90C749}" type="presParOf" srcId="{7FC52516-A6A9-4310-8887-2F6FCF9B70B1}" destId="{49541010-4790-43EB-8A9A-ECD37C8404FE}" srcOrd="15" destOrd="0" presId="urn:microsoft.com/office/officeart/2008/layout/AscendingPictureAccentProcess"/>
    <dgm:cxn modelId="{FF64F8FA-A5CF-45AE-BD4F-E17FB76B7495}" type="presParOf" srcId="{49541010-4790-43EB-8A9A-ECD37C8404FE}" destId="{BC3C3EC4-F231-4134-8B2E-2FC8A9BB30F7}" srcOrd="0" destOrd="0" presId="urn:microsoft.com/office/officeart/2008/layout/AscendingPictureAccentProcess"/>
    <dgm:cxn modelId="{7E761473-730A-4726-8322-8E9910EF26D8}" type="presParOf" srcId="{7FC52516-A6A9-4310-8887-2F6FCF9B70B1}" destId="{479D8C6C-CD51-4CDB-978A-FBA445E7F7C1}" srcOrd="16" destOrd="0" presId="urn:microsoft.com/office/officeart/2008/layout/AscendingPictureAccentProcess"/>
    <dgm:cxn modelId="{3E8D6E39-347D-4351-A715-E3403131079C}" type="presParOf" srcId="{7FC52516-A6A9-4310-8887-2F6FCF9B70B1}" destId="{DA1C8BA1-EDC9-4DA3-BE57-199995094B0F}" srcOrd="17" destOrd="0" presId="urn:microsoft.com/office/officeart/2008/layout/AscendingPictureAccentProcess"/>
    <dgm:cxn modelId="{D43D0718-3A7B-4641-A6E9-2B13BE740CC0}" type="presParOf" srcId="{DA1C8BA1-EDC9-4DA3-BE57-199995094B0F}" destId="{9F5F7AF3-F6C1-4FF0-B803-5D53608E1790}" srcOrd="0" destOrd="0" presId="urn:microsoft.com/office/officeart/2008/layout/AscendingPictureAccentProcess"/>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C08A86-F715-4054-A64D-3A09E696DFED}" type="doc">
      <dgm:prSet loTypeId="urn:microsoft.com/office/officeart/2008/layout/HexagonCluster" loCatId="picture" qsTypeId="urn:microsoft.com/office/officeart/2005/8/quickstyle/simple1" qsCatId="simple" csTypeId="urn:microsoft.com/office/officeart/2005/8/colors/colorful4" csCatId="colorful" phldr="1"/>
      <dgm:spPr/>
      <dgm:t>
        <a:bodyPr/>
        <a:lstStyle/>
        <a:p>
          <a:endParaRPr lang="en-IN"/>
        </a:p>
      </dgm:t>
    </dgm:pt>
    <dgm:pt modelId="{624B8838-4028-4DE1-917A-5850311E28E0}">
      <dgm:prSet/>
      <dgm:spPr/>
      <dgm:t>
        <a:bodyPr/>
        <a:lstStyle/>
        <a:p>
          <a:r>
            <a:rPr lang="en-IN" dirty="0"/>
            <a:t>View </a:t>
          </a:r>
        </a:p>
      </dgm:t>
    </dgm:pt>
    <dgm:pt modelId="{C4DBA022-0DC1-4515-8F99-A189C7584320}" type="parTrans" cxnId="{C7ABAD8E-3CC1-45B0-B325-1DD1BE1260D1}">
      <dgm:prSet/>
      <dgm:spPr/>
      <dgm:t>
        <a:bodyPr/>
        <a:lstStyle/>
        <a:p>
          <a:endParaRPr lang="en-IN"/>
        </a:p>
      </dgm:t>
    </dgm:pt>
    <dgm:pt modelId="{0918E8B4-0498-4C19-B453-D35F55508749}" type="sibTrans" cxnId="{C7ABAD8E-3CC1-45B0-B325-1DD1BE1260D1}">
      <dgm:prSet/>
      <dgm:spPr>
        <a:blipFill>
          <a:blip xmlns:r="http://schemas.openxmlformats.org/officeDocument/2006/relationships" r:embed="rId1">
            <a:extLst>
              <a:ext uri="{28A0092B-C50C-407E-A947-70E740481C1C}">
                <a14:useLocalDpi xmlns="" xmlns:a14="http://schemas.microsoft.com/office/drawing/2010/main" val="0"/>
              </a:ext>
            </a:extLst>
          </a:blip>
          <a:srcRect/>
          <a:stretch>
            <a:fillRect l="-11000" r="-11000"/>
          </a:stretch>
        </a:blipFill>
      </dgm:spPr>
      <dgm:t>
        <a:bodyPr/>
        <a:lstStyle/>
        <a:p>
          <a:endParaRPr lang="en-IN"/>
        </a:p>
      </dgm:t>
    </dgm:pt>
    <dgm:pt modelId="{13D810F6-B3E9-4B6C-B478-92A90531BB6D}">
      <dgm:prSet phldrT="[Text]"/>
      <dgm:spPr/>
      <dgm:t>
        <a:bodyPr/>
        <a:lstStyle/>
        <a:p>
          <a:r>
            <a:rPr lang="en-IN" dirty="0"/>
            <a:t>Update </a:t>
          </a:r>
        </a:p>
      </dgm:t>
    </dgm:pt>
    <dgm:pt modelId="{2FB7D1BF-EB09-4116-9D4D-6A1C44CE0D16}" type="parTrans" cxnId="{C619925B-8AB6-4213-B522-14D7F611D2E5}">
      <dgm:prSet/>
      <dgm:spPr/>
      <dgm:t>
        <a:bodyPr/>
        <a:lstStyle/>
        <a:p>
          <a:endParaRPr lang="en-IN"/>
        </a:p>
      </dgm:t>
    </dgm:pt>
    <dgm:pt modelId="{80E1080C-15F4-4339-BE4D-23AF56341A0D}" type="sibTrans" cxnId="{C619925B-8AB6-4213-B522-14D7F611D2E5}">
      <dgm:prSet/>
      <dgm:spPr>
        <a:blipFill>
          <a:blip xmlns:r="http://schemas.openxmlformats.org/officeDocument/2006/relationships" r:embed="rId2">
            <a:extLst>
              <a:ext uri="{28A0092B-C50C-407E-A947-70E740481C1C}">
                <a14:useLocalDpi xmlns="" xmlns:a14="http://schemas.microsoft.com/office/drawing/2010/main" val="0"/>
              </a:ext>
            </a:extLst>
          </a:blip>
          <a:srcRect/>
          <a:stretch>
            <a:fillRect l="-10000" r="-10000"/>
          </a:stretch>
        </a:blipFill>
      </dgm:spPr>
      <dgm:t>
        <a:bodyPr/>
        <a:lstStyle/>
        <a:p>
          <a:endParaRPr lang="en-IN"/>
        </a:p>
      </dgm:t>
    </dgm:pt>
    <dgm:pt modelId="{2C61939A-7D6B-4E0B-A4C1-B786DEE4E1EC}">
      <dgm:prSet phldrT="[Text]"/>
      <dgm:spPr/>
      <dgm:t>
        <a:bodyPr/>
        <a:lstStyle/>
        <a:p>
          <a:r>
            <a:rPr lang="en-IN" dirty="0"/>
            <a:t>Delete </a:t>
          </a:r>
        </a:p>
      </dgm:t>
    </dgm:pt>
    <dgm:pt modelId="{CF09C3BA-318A-4B01-8EE3-9E4C7C493F03}" type="parTrans" cxnId="{FA41761C-0181-4A30-A341-5462D35FC891}">
      <dgm:prSet/>
      <dgm:spPr/>
      <dgm:t>
        <a:bodyPr/>
        <a:lstStyle/>
        <a:p>
          <a:endParaRPr lang="en-IN"/>
        </a:p>
      </dgm:t>
    </dgm:pt>
    <dgm:pt modelId="{9ACC45E2-2DE5-4FEF-8C61-CECDE269E0B0}" type="sibTrans" cxnId="{FA41761C-0181-4A30-A341-5462D35FC891}">
      <dgm:prSet/>
      <dgm:spPr>
        <a:blipFill>
          <a:blip xmlns:r="http://schemas.openxmlformats.org/officeDocument/2006/relationships" r:embed="rId3">
            <a:extLst>
              <a:ext uri="{28A0092B-C50C-407E-A947-70E740481C1C}">
                <a14:useLocalDpi xmlns="" xmlns:a14="http://schemas.microsoft.com/office/drawing/2010/main" val="0"/>
              </a:ext>
            </a:extLst>
          </a:blip>
          <a:srcRect/>
          <a:stretch>
            <a:fillRect l="-17000" r="-17000"/>
          </a:stretch>
        </a:blipFill>
      </dgm:spPr>
      <dgm:t>
        <a:bodyPr/>
        <a:lstStyle/>
        <a:p>
          <a:endParaRPr lang="en-IN"/>
        </a:p>
      </dgm:t>
    </dgm:pt>
    <dgm:pt modelId="{DC7A10B7-5E89-4944-938A-A9892119B3D5}">
      <dgm:prSet/>
      <dgm:spPr/>
      <dgm:t>
        <a:bodyPr/>
        <a:lstStyle/>
        <a:p>
          <a:r>
            <a:rPr lang="en-IN" dirty="0" smtClean="0"/>
            <a:t>Create</a:t>
          </a:r>
          <a:endParaRPr lang="en-IN" dirty="0"/>
        </a:p>
      </dgm:t>
    </dgm:pt>
    <dgm:pt modelId="{3C6B714B-D33B-464C-AB3A-1E738C875751}" type="parTrans" cxnId="{07FB300B-D013-422E-80D2-070BEA06F905}">
      <dgm:prSet/>
      <dgm:spPr/>
      <dgm:t>
        <a:bodyPr/>
        <a:lstStyle/>
        <a:p>
          <a:endParaRPr lang="en-IN"/>
        </a:p>
      </dgm:t>
    </dgm:pt>
    <dgm:pt modelId="{98A7B1CE-E088-4584-9211-46BCCABD18F2}" type="sibTrans" cxnId="{07FB300B-D013-422E-80D2-070BEA06F905}">
      <dgm:prSet/>
      <dgm:spPr>
        <a:blipFill>
          <a:blip xmlns:r="http://schemas.openxmlformats.org/officeDocument/2006/relationships" r:embed="rId4">
            <a:extLst>
              <a:ext uri="{28A0092B-C50C-407E-A947-70E740481C1C}">
                <a14:useLocalDpi xmlns="" xmlns:a14="http://schemas.microsoft.com/office/drawing/2010/main" val="0"/>
              </a:ext>
            </a:extLst>
          </a:blip>
          <a:srcRect/>
          <a:stretch>
            <a:fillRect l="-38000" r="-38000"/>
          </a:stretch>
        </a:blipFill>
      </dgm:spPr>
      <dgm:t>
        <a:bodyPr/>
        <a:lstStyle/>
        <a:p>
          <a:endParaRPr lang="en-IN"/>
        </a:p>
      </dgm:t>
    </dgm:pt>
    <dgm:pt modelId="{12A28FFD-7F9C-429A-BE89-3460FC75F7C2}">
      <dgm:prSet/>
      <dgm:spPr/>
      <dgm:t>
        <a:bodyPr/>
        <a:lstStyle/>
        <a:p>
          <a:r>
            <a:rPr lang="en-IN" dirty="0"/>
            <a:t>Add </a:t>
          </a:r>
          <a:r>
            <a:rPr lang="en-IN" dirty="0" smtClean="0"/>
            <a:t>Employee </a:t>
          </a:r>
          <a:endParaRPr lang="en-IN" dirty="0"/>
        </a:p>
      </dgm:t>
    </dgm:pt>
    <dgm:pt modelId="{DDAF127E-1C38-4DA8-8087-8065FBC87982}" type="parTrans" cxnId="{3223A05E-EE6D-4628-A79F-05959DAE6645}">
      <dgm:prSet/>
      <dgm:spPr/>
      <dgm:t>
        <a:bodyPr/>
        <a:lstStyle/>
        <a:p>
          <a:endParaRPr lang="en-IN"/>
        </a:p>
      </dgm:t>
    </dgm:pt>
    <dgm:pt modelId="{889AD5DF-F7F7-4FE3-A69B-A250E4EA309D}" type="sibTrans" cxnId="{3223A05E-EE6D-4628-A79F-05959DAE6645}">
      <dgm:prSet/>
      <dgm:spPr>
        <a:blipFill>
          <a:blip xmlns:r="http://schemas.openxmlformats.org/officeDocument/2006/relationships" r:embed="rId5" cstate="print">
            <a:extLst>
              <a:ext uri="{28A0092B-C50C-407E-A947-70E740481C1C}">
                <a14:useLocalDpi xmlns="" xmlns:a14="http://schemas.microsoft.com/office/drawing/2010/main" val="0"/>
              </a:ext>
            </a:extLst>
          </a:blip>
          <a:srcRect/>
          <a:stretch>
            <a:fillRect/>
          </a:stretch>
        </a:blipFill>
      </dgm:spPr>
      <dgm:t>
        <a:bodyPr/>
        <a:lstStyle/>
        <a:p>
          <a:endParaRPr lang="en-IN"/>
        </a:p>
      </dgm:t>
    </dgm:pt>
    <dgm:pt modelId="{4EA6FEC3-BE33-49C0-AEF3-3352BB08D68C}" type="pres">
      <dgm:prSet presAssocID="{48C08A86-F715-4054-A64D-3A09E696DFED}" presName="Name0" presStyleCnt="0">
        <dgm:presLayoutVars>
          <dgm:chMax val="21"/>
          <dgm:chPref val="21"/>
        </dgm:presLayoutVars>
      </dgm:prSet>
      <dgm:spPr/>
      <dgm:t>
        <a:bodyPr/>
        <a:lstStyle/>
        <a:p>
          <a:endParaRPr lang="en-IN"/>
        </a:p>
      </dgm:t>
    </dgm:pt>
    <dgm:pt modelId="{CCC574D4-8093-47A7-B68A-D2D23BE3E5FA}" type="pres">
      <dgm:prSet presAssocID="{624B8838-4028-4DE1-917A-5850311E28E0}" presName="text1" presStyleCnt="0"/>
      <dgm:spPr/>
    </dgm:pt>
    <dgm:pt modelId="{3442C349-2FB7-4A04-A71B-5470BA01D4F8}" type="pres">
      <dgm:prSet presAssocID="{624B8838-4028-4DE1-917A-5850311E28E0}" presName="textRepeatNode" presStyleLbl="alignNode1" presStyleIdx="0" presStyleCnt="5">
        <dgm:presLayoutVars>
          <dgm:chMax val="0"/>
          <dgm:chPref val="0"/>
          <dgm:bulletEnabled val="1"/>
        </dgm:presLayoutVars>
      </dgm:prSet>
      <dgm:spPr/>
      <dgm:t>
        <a:bodyPr/>
        <a:lstStyle/>
        <a:p>
          <a:endParaRPr lang="en-IN"/>
        </a:p>
      </dgm:t>
    </dgm:pt>
    <dgm:pt modelId="{C74F29BA-B8A6-4A49-957F-67F7D235D086}" type="pres">
      <dgm:prSet presAssocID="{624B8838-4028-4DE1-917A-5850311E28E0}" presName="textaccent1" presStyleCnt="0"/>
      <dgm:spPr/>
    </dgm:pt>
    <dgm:pt modelId="{685898FA-22FD-4B06-8B4F-92A425796103}" type="pres">
      <dgm:prSet presAssocID="{624B8838-4028-4DE1-917A-5850311E28E0}" presName="accentRepeatNode" presStyleLbl="solidAlignAcc1" presStyleIdx="0" presStyleCnt="10"/>
      <dgm:spPr/>
    </dgm:pt>
    <dgm:pt modelId="{40FDCEBE-913C-46D8-B44F-B42A31A18E85}" type="pres">
      <dgm:prSet presAssocID="{0918E8B4-0498-4C19-B453-D35F55508749}" presName="image1" presStyleCnt="0"/>
      <dgm:spPr/>
    </dgm:pt>
    <dgm:pt modelId="{93FE5E2D-363D-46F3-90D5-1DDFE656D28F}" type="pres">
      <dgm:prSet presAssocID="{0918E8B4-0498-4C19-B453-D35F55508749}" presName="imageRepeatNode" presStyleLbl="alignAcc1" presStyleIdx="0" presStyleCnt="5"/>
      <dgm:spPr/>
      <dgm:t>
        <a:bodyPr/>
        <a:lstStyle/>
        <a:p>
          <a:endParaRPr lang="en-IN"/>
        </a:p>
      </dgm:t>
    </dgm:pt>
    <dgm:pt modelId="{DC7FA3C7-1C74-4BFC-8972-4B9E59082EA1}" type="pres">
      <dgm:prSet presAssocID="{0918E8B4-0498-4C19-B453-D35F55508749}" presName="imageaccent1" presStyleCnt="0"/>
      <dgm:spPr/>
    </dgm:pt>
    <dgm:pt modelId="{88F217D8-B723-4B74-8625-8E036A6CB650}" type="pres">
      <dgm:prSet presAssocID="{0918E8B4-0498-4C19-B453-D35F55508749}" presName="accentRepeatNode" presStyleLbl="solidAlignAcc1" presStyleIdx="1" presStyleCnt="10"/>
      <dgm:spPr/>
    </dgm:pt>
    <dgm:pt modelId="{FBFEF5DF-10E3-49C4-BBB8-1A7142E0F243}" type="pres">
      <dgm:prSet presAssocID="{13D810F6-B3E9-4B6C-B478-92A90531BB6D}" presName="text2" presStyleCnt="0"/>
      <dgm:spPr/>
    </dgm:pt>
    <dgm:pt modelId="{0B011E82-4E6A-4FAB-A971-5E86F2CA2C33}" type="pres">
      <dgm:prSet presAssocID="{13D810F6-B3E9-4B6C-B478-92A90531BB6D}" presName="textRepeatNode" presStyleLbl="alignNode1" presStyleIdx="1" presStyleCnt="5">
        <dgm:presLayoutVars>
          <dgm:chMax val="0"/>
          <dgm:chPref val="0"/>
          <dgm:bulletEnabled val="1"/>
        </dgm:presLayoutVars>
      </dgm:prSet>
      <dgm:spPr/>
      <dgm:t>
        <a:bodyPr/>
        <a:lstStyle/>
        <a:p>
          <a:endParaRPr lang="en-IN"/>
        </a:p>
      </dgm:t>
    </dgm:pt>
    <dgm:pt modelId="{889C33B9-00DF-4A8B-88BB-7F6B92EA0DF5}" type="pres">
      <dgm:prSet presAssocID="{13D810F6-B3E9-4B6C-B478-92A90531BB6D}" presName="textaccent2" presStyleCnt="0"/>
      <dgm:spPr/>
    </dgm:pt>
    <dgm:pt modelId="{2A837B59-14BB-4473-A08A-50CD4F0396E7}" type="pres">
      <dgm:prSet presAssocID="{13D810F6-B3E9-4B6C-B478-92A90531BB6D}" presName="accentRepeatNode" presStyleLbl="solidAlignAcc1" presStyleIdx="2" presStyleCnt="10"/>
      <dgm:spPr/>
    </dgm:pt>
    <dgm:pt modelId="{55447E99-F370-429F-9601-450D7FBDF620}" type="pres">
      <dgm:prSet presAssocID="{80E1080C-15F4-4339-BE4D-23AF56341A0D}" presName="image2" presStyleCnt="0"/>
      <dgm:spPr/>
    </dgm:pt>
    <dgm:pt modelId="{2D1EF248-A643-4140-8FA5-73479E3EA769}" type="pres">
      <dgm:prSet presAssocID="{80E1080C-15F4-4339-BE4D-23AF56341A0D}" presName="imageRepeatNode" presStyleLbl="alignAcc1" presStyleIdx="1" presStyleCnt="5"/>
      <dgm:spPr/>
      <dgm:t>
        <a:bodyPr/>
        <a:lstStyle/>
        <a:p>
          <a:endParaRPr lang="en-IN"/>
        </a:p>
      </dgm:t>
    </dgm:pt>
    <dgm:pt modelId="{53FED836-3C3E-4887-8677-EE056A1B84E6}" type="pres">
      <dgm:prSet presAssocID="{80E1080C-15F4-4339-BE4D-23AF56341A0D}" presName="imageaccent2" presStyleCnt="0"/>
      <dgm:spPr/>
    </dgm:pt>
    <dgm:pt modelId="{6A813F25-DD33-44B5-A94B-AF275FA82ADF}" type="pres">
      <dgm:prSet presAssocID="{80E1080C-15F4-4339-BE4D-23AF56341A0D}" presName="accentRepeatNode" presStyleLbl="solidAlignAcc1" presStyleIdx="3" presStyleCnt="10"/>
      <dgm:spPr/>
    </dgm:pt>
    <dgm:pt modelId="{9D45C401-B509-44EF-AD1A-107984368373}" type="pres">
      <dgm:prSet presAssocID="{2C61939A-7D6B-4E0B-A4C1-B786DEE4E1EC}" presName="text3" presStyleCnt="0"/>
      <dgm:spPr/>
    </dgm:pt>
    <dgm:pt modelId="{8A9D396A-17A1-4560-A20B-E034512AE9E3}" type="pres">
      <dgm:prSet presAssocID="{2C61939A-7D6B-4E0B-A4C1-B786DEE4E1EC}" presName="textRepeatNode" presStyleLbl="alignNode1" presStyleIdx="2" presStyleCnt="5">
        <dgm:presLayoutVars>
          <dgm:chMax val="0"/>
          <dgm:chPref val="0"/>
          <dgm:bulletEnabled val="1"/>
        </dgm:presLayoutVars>
      </dgm:prSet>
      <dgm:spPr/>
      <dgm:t>
        <a:bodyPr/>
        <a:lstStyle/>
        <a:p>
          <a:endParaRPr lang="en-IN"/>
        </a:p>
      </dgm:t>
    </dgm:pt>
    <dgm:pt modelId="{6198A17F-0E51-46A2-AB68-4E42A45DA602}" type="pres">
      <dgm:prSet presAssocID="{2C61939A-7D6B-4E0B-A4C1-B786DEE4E1EC}" presName="textaccent3" presStyleCnt="0"/>
      <dgm:spPr/>
    </dgm:pt>
    <dgm:pt modelId="{8D308ACB-A684-4B51-9416-9AE658E23324}" type="pres">
      <dgm:prSet presAssocID="{2C61939A-7D6B-4E0B-A4C1-B786DEE4E1EC}" presName="accentRepeatNode" presStyleLbl="solidAlignAcc1" presStyleIdx="4" presStyleCnt="10"/>
      <dgm:spPr/>
    </dgm:pt>
    <dgm:pt modelId="{07DE76E7-88E3-480F-B0BB-1BAEE6D18450}" type="pres">
      <dgm:prSet presAssocID="{9ACC45E2-2DE5-4FEF-8C61-CECDE269E0B0}" presName="image3" presStyleCnt="0"/>
      <dgm:spPr/>
    </dgm:pt>
    <dgm:pt modelId="{246E83A4-AE66-4020-BE89-8610B7441920}" type="pres">
      <dgm:prSet presAssocID="{9ACC45E2-2DE5-4FEF-8C61-CECDE269E0B0}" presName="imageRepeatNode" presStyleLbl="alignAcc1" presStyleIdx="2" presStyleCnt="5"/>
      <dgm:spPr/>
      <dgm:t>
        <a:bodyPr/>
        <a:lstStyle/>
        <a:p>
          <a:endParaRPr lang="en-IN"/>
        </a:p>
      </dgm:t>
    </dgm:pt>
    <dgm:pt modelId="{49A591B4-1D9A-4092-B50D-575657C53848}" type="pres">
      <dgm:prSet presAssocID="{9ACC45E2-2DE5-4FEF-8C61-CECDE269E0B0}" presName="imageaccent3" presStyleCnt="0"/>
      <dgm:spPr/>
    </dgm:pt>
    <dgm:pt modelId="{79496C95-F561-4EC9-BF8E-23515F8077BA}" type="pres">
      <dgm:prSet presAssocID="{9ACC45E2-2DE5-4FEF-8C61-CECDE269E0B0}" presName="accentRepeatNode" presStyleLbl="solidAlignAcc1" presStyleIdx="5" presStyleCnt="10"/>
      <dgm:spPr/>
    </dgm:pt>
    <dgm:pt modelId="{70A16BB5-7A86-4642-8837-946091C2430D}" type="pres">
      <dgm:prSet presAssocID="{12A28FFD-7F9C-429A-BE89-3460FC75F7C2}" presName="text4" presStyleCnt="0"/>
      <dgm:spPr/>
    </dgm:pt>
    <dgm:pt modelId="{A68E295B-D0C6-42FC-A6AE-91765DD469AB}" type="pres">
      <dgm:prSet presAssocID="{12A28FFD-7F9C-429A-BE89-3460FC75F7C2}" presName="textRepeatNode" presStyleLbl="alignNode1" presStyleIdx="3" presStyleCnt="5">
        <dgm:presLayoutVars>
          <dgm:chMax val="0"/>
          <dgm:chPref val="0"/>
          <dgm:bulletEnabled val="1"/>
        </dgm:presLayoutVars>
      </dgm:prSet>
      <dgm:spPr/>
      <dgm:t>
        <a:bodyPr/>
        <a:lstStyle/>
        <a:p>
          <a:endParaRPr lang="en-IN"/>
        </a:p>
      </dgm:t>
    </dgm:pt>
    <dgm:pt modelId="{0775EA61-FCA8-4F7F-B63A-EBF4E5396F06}" type="pres">
      <dgm:prSet presAssocID="{12A28FFD-7F9C-429A-BE89-3460FC75F7C2}" presName="textaccent4" presStyleCnt="0"/>
      <dgm:spPr/>
    </dgm:pt>
    <dgm:pt modelId="{3E31E23F-13FF-4527-8480-94BE41C16747}" type="pres">
      <dgm:prSet presAssocID="{12A28FFD-7F9C-429A-BE89-3460FC75F7C2}" presName="accentRepeatNode" presStyleLbl="solidAlignAcc1" presStyleIdx="6" presStyleCnt="10"/>
      <dgm:spPr/>
    </dgm:pt>
    <dgm:pt modelId="{7D23EF7C-03D8-4D5F-B64D-761EB02DD7A8}" type="pres">
      <dgm:prSet presAssocID="{889AD5DF-F7F7-4FE3-A69B-A250E4EA309D}" presName="image4" presStyleCnt="0"/>
      <dgm:spPr/>
    </dgm:pt>
    <dgm:pt modelId="{C4D16EEF-3E3B-414E-BFD7-9A41464653DF}" type="pres">
      <dgm:prSet presAssocID="{889AD5DF-F7F7-4FE3-A69B-A250E4EA309D}" presName="imageRepeatNode" presStyleLbl="alignAcc1" presStyleIdx="3" presStyleCnt="5"/>
      <dgm:spPr/>
      <dgm:t>
        <a:bodyPr/>
        <a:lstStyle/>
        <a:p>
          <a:endParaRPr lang="en-IN"/>
        </a:p>
      </dgm:t>
    </dgm:pt>
    <dgm:pt modelId="{93616236-03FA-40E7-A289-EBA1C4BB0742}" type="pres">
      <dgm:prSet presAssocID="{889AD5DF-F7F7-4FE3-A69B-A250E4EA309D}" presName="imageaccent4" presStyleCnt="0"/>
      <dgm:spPr/>
    </dgm:pt>
    <dgm:pt modelId="{48C545FE-0BCE-4E57-8905-5667C8BA438E}" type="pres">
      <dgm:prSet presAssocID="{889AD5DF-F7F7-4FE3-A69B-A250E4EA309D}" presName="accentRepeatNode" presStyleLbl="solidAlignAcc1" presStyleIdx="7" presStyleCnt="10"/>
      <dgm:spPr/>
    </dgm:pt>
    <dgm:pt modelId="{787AB16C-F824-4629-8F02-8BC493C67174}" type="pres">
      <dgm:prSet presAssocID="{DC7A10B7-5E89-4944-938A-A9892119B3D5}" presName="text5" presStyleCnt="0"/>
      <dgm:spPr/>
    </dgm:pt>
    <dgm:pt modelId="{84432D96-1411-4A08-999A-DDA4AE5CB3B1}" type="pres">
      <dgm:prSet presAssocID="{DC7A10B7-5E89-4944-938A-A9892119B3D5}" presName="textRepeatNode" presStyleLbl="alignNode1" presStyleIdx="4" presStyleCnt="5">
        <dgm:presLayoutVars>
          <dgm:chMax val="0"/>
          <dgm:chPref val="0"/>
          <dgm:bulletEnabled val="1"/>
        </dgm:presLayoutVars>
      </dgm:prSet>
      <dgm:spPr/>
      <dgm:t>
        <a:bodyPr/>
        <a:lstStyle/>
        <a:p>
          <a:endParaRPr lang="en-IN"/>
        </a:p>
      </dgm:t>
    </dgm:pt>
    <dgm:pt modelId="{9BFDAE78-33C4-4A36-96B0-3ED2A1E61A7B}" type="pres">
      <dgm:prSet presAssocID="{DC7A10B7-5E89-4944-938A-A9892119B3D5}" presName="textaccent5" presStyleCnt="0"/>
      <dgm:spPr/>
    </dgm:pt>
    <dgm:pt modelId="{1B0C39CF-2C47-4AE0-B8EB-62F22D4DF65F}" type="pres">
      <dgm:prSet presAssocID="{DC7A10B7-5E89-4944-938A-A9892119B3D5}" presName="accentRepeatNode" presStyleLbl="solidAlignAcc1" presStyleIdx="8" presStyleCnt="10"/>
      <dgm:spPr/>
    </dgm:pt>
    <dgm:pt modelId="{30E7DB76-4743-453B-8D5B-DA1E2764CB8E}" type="pres">
      <dgm:prSet presAssocID="{98A7B1CE-E088-4584-9211-46BCCABD18F2}" presName="image5" presStyleCnt="0"/>
      <dgm:spPr/>
    </dgm:pt>
    <dgm:pt modelId="{A94CE0E4-314C-4C66-A46B-CB9800008CC3}" type="pres">
      <dgm:prSet presAssocID="{98A7B1CE-E088-4584-9211-46BCCABD18F2}" presName="imageRepeatNode" presStyleLbl="alignAcc1" presStyleIdx="4" presStyleCnt="5"/>
      <dgm:spPr/>
      <dgm:t>
        <a:bodyPr/>
        <a:lstStyle/>
        <a:p>
          <a:endParaRPr lang="en-IN"/>
        </a:p>
      </dgm:t>
    </dgm:pt>
    <dgm:pt modelId="{83E8C2E0-FBEC-4953-9CD0-6B56FD357C68}" type="pres">
      <dgm:prSet presAssocID="{98A7B1CE-E088-4584-9211-46BCCABD18F2}" presName="imageaccent5" presStyleCnt="0"/>
      <dgm:spPr/>
    </dgm:pt>
    <dgm:pt modelId="{F1BCAE36-9280-4D7B-8173-F944BD6BD9C8}" type="pres">
      <dgm:prSet presAssocID="{98A7B1CE-E088-4584-9211-46BCCABD18F2}" presName="accentRepeatNode" presStyleLbl="solidAlignAcc1" presStyleIdx="9" presStyleCnt="10"/>
      <dgm:spPr/>
    </dgm:pt>
  </dgm:ptLst>
  <dgm:cxnLst>
    <dgm:cxn modelId="{D24A4557-CE99-4D6E-A1E2-23AA5D82DD42}" type="presOf" srcId="{2C61939A-7D6B-4E0B-A4C1-B786DEE4E1EC}" destId="{8A9D396A-17A1-4560-A20B-E034512AE9E3}" srcOrd="0" destOrd="0" presId="urn:microsoft.com/office/officeart/2008/layout/HexagonCluster"/>
    <dgm:cxn modelId="{D9806590-A35F-4A81-8DFE-AB7529183567}" type="presOf" srcId="{98A7B1CE-E088-4584-9211-46BCCABD18F2}" destId="{A94CE0E4-314C-4C66-A46B-CB9800008CC3}" srcOrd="0" destOrd="0" presId="urn:microsoft.com/office/officeart/2008/layout/HexagonCluster"/>
    <dgm:cxn modelId="{D3F0CC2F-891B-43DD-B4E2-656548155F38}" type="presOf" srcId="{80E1080C-15F4-4339-BE4D-23AF56341A0D}" destId="{2D1EF248-A643-4140-8FA5-73479E3EA769}" srcOrd="0" destOrd="0" presId="urn:microsoft.com/office/officeart/2008/layout/HexagonCluster"/>
    <dgm:cxn modelId="{DF46EC53-F5AA-4659-B41D-56DDA7027D99}" type="presOf" srcId="{12A28FFD-7F9C-429A-BE89-3460FC75F7C2}" destId="{A68E295B-D0C6-42FC-A6AE-91765DD469AB}" srcOrd="0" destOrd="0" presId="urn:microsoft.com/office/officeart/2008/layout/HexagonCluster"/>
    <dgm:cxn modelId="{07FB300B-D013-422E-80D2-070BEA06F905}" srcId="{48C08A86-F715-4054-A64D-3A09E696DFED}" destId="{DC7A10B7-5E89-4944-938A-A9892119B3D5}" srcOrd="4" destOrd="0" parTransId="{3C6B714B-D33B-464C-AB3A-1E738C875751}" sibTransId="{98A7B1CE-E088-4584-9211-46BCCABD18F2}"/>
    <dgm:cxn modelId="{C7ABAD8E-3CC1-45B0-B325-1DD1BE1260D1}" srcId="{48C08A86-F715-4054-A64D-3A09E696DFED}" destId="{624B8838-4028-4DE1-917A-5850311E28E0}" srcOrd="0" destOrd="0" parTransId="{C4DBA022-0DC1-4515-8F99-A189C7584320}" sibTransId="{0918E8B4-0498-4C19-B453-D35F55508749}"/>
    <dgm:cxn modelId="{FA41761C-0181-4A30-A341-5462D35FC891}" srcId="{48C08A86-F715-4054-A64D-3A09E696DFED}" destId="{2C61939A-7D6B-4E0B-A4C1-B786DEE4E1EC}" srcOrd="2" destOrd="0" parTransId="{CF09C3BA-318A-4B01-8EE3-9E4C7C493F03}" sibTransId="{9ACC45E2-2DE5-4FEF-8C61-CECDE269E0B0}"/>
    <dgm:cxn modelId="{F957CC33-FE35-488D-BDE1-D02DF5A5E404}" type="presOf" srcId="{889AD5DF-F7F7-4FE3-A69B-A250E4EA309D}" destId="{C4D16EEF-3E3B-414E-BFD7-9A41464653DF}" srcOrd="0" destOrd="0" presId="urn:microsoft.com/office/officeart/2008/layout/HexagonCluster"/>
    <dgm:cxn modelId="{CED77D56-EEFE-4892-B2AE-B786B93BE621}" type="presOf" srcId="{DC7A10B7-5E89-4944-938A-A9892119B3D5}" destId="{84432D96-1411-4A08-999A-DDA4AE5CB3B1}" srcOrd="0" destOrd="0" presId="urn:microsoft.com/office/officeart/2008/layout/HexagonCluster"/>
    <dgm:cxn modelId="{6E5CE41D-C7AE-4531-8B2B-2D3D28CD0512}" type="presOf" srcId="{48C08A86-F715-4054-A64D-3A09E696DFED}" destId="{4EA6FEC3-BE33-49C0-AEF3-3352BB08D68C}" srcOrd="0" destOrd="0" presId="urn:microsoft.com/office/officeart/2008/layout/HexagonCluster"/>
    <dgm:cxn modelId="{3223A05E-EE6D-4628-A79F-05959DAE6645}" srcId="{48C08A86-F715-4054-A64D-3A09E696DFED}" destId="{12A28FFD-7F9C-429A-BE89-3460FC75F7C2}" srcOrd="3" destOrd="0" parTransId="{DDAF127E-1C38-4DA8-8087-8065FBC87982}" sibTransId="{889AD5DF-F7F7-4FE3-A69B-A250E4EA309D}"/>
    <dgm:cxn modelId="{7382632F-BD94-4FBC-B5E5-57EBE4D5C193}" type="presOf" srcId="{9ACC45E2-2DE5-4FEF-8C61-CECDE269E0B0}" destId="{246E83A4-AE66-4020-BE89-8610B7441920}" srcOrd="0" destOrd="0" presId="urn:microsoft.com/office/officeart/2008/layout/HexagonCluster"/>
    <dgm:cxn modelId="{69653836-3CF1-4DBB-8CF7-9FE5B93C0CCF}" type="presOf" srcId="{13D810F6-B3E9-4B6C-B478-92A90531BB6D}" destId="{0B011E82-4E6A-4FAB-A971-5E86F2CA2C33}" srcOrd="0" destOrd="0" presId="urn:microsoft.com/office/officeart/2008/layout/HexagonCluster"/>
    <dgm:cxn modelId="{00F81B1B-E151-41C7-8564-EA2A7040AA6A}" type="presOf" srcId="{0918E8B4-0498-4C19-B453-D35F55508749}" destId="{93FE5E2D-363D-46F3-90D5-1DDFE656D28F}" srcOrd="0" destOrd="0" presId="urn:microsoft.com/office/officeart/2008/layout/HexagonCluster"/>
    <dgm:cxn modelId="{C619925B-8AB6-4213-B522-14D7F611D2E5}" srcId="{48C08A86-F715-4054-A64D-3A09E696DFED}" destId="{13D810F6-B3E9-4B6C-B478-92A90531BB6D}" srcOrd="1" destOrd="0" parTransId="{2FB7D1BF-EB09-4116-9D4D-6A1C44CE0D16}" sibTransId="{80E1080C-15F4-4339-BE4D-23AF56341A0D}"/>
    <dgm:cxn modelId="{90E8E751-CFDA-4B6A-9A3F-26FD1F5CE887}" type="presOf" srcId="{624B8838-4028-4DE1-917A-5850311E28E0}" destId="{3442C349-2FB7-4A04-A71B-5470BA01D4F8}" srcOrd="0" destOrd="0" presId="urn:microsoft.com/office/officeart/2008/layout/HexagonCluster"/>
    <dgm:cxn modelId="{F68B134E-30E9-44B2-9C7E-C23B927CEC98}" type="presParOf" srcId="{4EA6FEC3-BE33-49C0-AEF3-3352BB08D68C}" destId="{CCC574D4-8093-47A7-B68A-D2D23BE3E5FA}" srcOrd="0" destOrd="0" presId="urn:microsoft.com/office/officeart/2008/layout/HexagonCluster"/>
    <dgm:cxn modelId="{85D3057E-C352-4E4D-97B1-212A73E0F1D4}" type="presParOf" srcId="{CCC574D4-8093-47A7-B68A-D2D23BE3E5FA}" destId="{3442C349-2FB7-4A04-A71B-5470BA01D4F8}" srcOrd="0" destOrd="0" presId="urn:microsoft.com/office/officeart/2008/layout/HexagonCluster"/>
    <dgm:cxn modelId="{5C63AE85-A766-404F-BCB8-A92743F0DDA1}" type="presParOf" srcId="{4EA6FEC3-BE33-49C0-AEF3-3352BB08D68C}" destId="{C74F29BA-B8A6-4A49-957F-67F7D235D086}" srcOrd="1" destOrd="0" presId="urn:microsoft.com/office/officeart/2008/layout/HexagonCluster"/>
    <dgm:cxn modelId="{9815F6C5-F51B-4CA8-86BB-699D5ADCAC4F}" type="presParOf" srcId="{C74F29BA-B8A6-4A49-957F-67F7D235D086}" destId="{685898FA-22FD-4B06-8B4F-92A425796103}" srcOrd="0" destOrd="0" presId="urn:microsoft.com/office/officeart/2008/layout/HexagonCluster"/>
    <dgm:cxn modelId="{56676A2C-F907-4851-BA08-4D1FB5A0B26D}" type="presParOf" srcId="{4EA6FEC3-BE33-49C0-AEF3-3352BB08D68C}" destId="{40FDCEBE-913C-46D8-B44F-B42A31A18E85}" srcOrd="2" destOrd="0" presId="urn:microsoft.com/office/officeart/2008/layout/HexagonCluster"/>
    <dgm:cxn modelId="{8FD4C6C5-4806-4F84-95C8-1B8D94559E5F}" type="presParOf" srcId="{40FDCEBE-913C-46D8-B44F-B42A31A18E85}" destId="{93FE5E2D-363D-46F3-90D5-1DDFE656D28F}" srcOrd="0" destOrd="0" presId="urn:microsoft.com/office/officeart/2008/layout/HexagonCluster"/>
    <dgm:cxn modelId="{B5E926E7-981D-4D72-8E5B-BE39E2397F2F}" type="presParOf" srcId="{4EA6FEC3-BE33-49C0-AEF3-3352BB08D68C}" destId="{DC7FA3C7-1C74-4BFC-8972-4B9E59082EA1}" srcOrd="3" destOrd="0" presId="urn:microsoft.com/office/officeart/2008/layout/HexagonCluster"/>
    <dgm:cxn modelId="{C0AA5E44-BB14-4E92-8058-B8ED49EEE35F}" type="presParOf" srcId="{DC7FA3C7-1C74-4BFC-8972-4B9E59082EA1}" destId="{88F217D8-B723-4B74-8625-8E036A6CB650}" srcOrd="0" destOrd="0" presId="urn:microsoft.com/office/officeart/2008/layout/HexagonCluster"/>
    <dgm:cxn modelId="{117BA22E-FF14-4208-A3A7-51BC195EE2A5}" type="presParOf" srcId="{4EA6FEC3-BE33-49C0-AEF3-3352BB08D68C}" destId="{FBFEF5DF-10E3-49C4-BBB8-1A7142E0F243}" srcOrd="4" destOrd="0" presId="urn:microsoft.com/office/officeart/2008/layout/HexagonCluster"/>
    <dgm:cxn modelId="{B8710C8C-E77D-463C-B7C3-CD923646AA98}" type="presParOf" srcId="{FBFEF5DF-10E3-49C4-BBB8-1A7142E0F243}" destId="{0B011E82-4E6A-4FAB-A971-5E86F2CA2C33}" srcOrd="0" destOrd="0" presId="urn:microsoft.com/office/officeart/2008/layout/HexagonCluster"/>
    <dgm:cxn modelId="{558FCE87-4564-41E8-91AA-B18C1B0153DA}" type="presParOf" srcId="{4EA6FEC3-BE33-49C0-AEF3-3352BB08D68C}" destId="{889C33B9-00DF-4A8B-88BB-7F6B92EA0DF5}" srcOrd="5" destOrd="0" presId="urn:microsoft.com/office/officeart/2008/layout/HexagonCluster"/>
    <dgm:cxn modelId="{3719A371-94C1-4A76-B812-354B5AC850ED}" type="presParOf" srcId="{889C33B9-00DF-4A8B-88BB-7F6B92EA0DF5}" destId="{2A837B59-14BB-4473-A08A-50CD4F0396E7}" srcOrd="0" destOrd="0" presId="urn:microsoft.com/office/officeart/2008/layout/HexagonCluster"/>
    <dgm:cxn modelId="{C571BA32-3C3A-4396-B032-31A3294C82AF}" type="presParOf" srcId="{4EA6FEC3-BE33-49C0-AEF3-3352BB08D68C}" destId="{55447E99-F370-429F-9601-450D7FBDF620}" srcOrd="6" destOrd="0" presId="urn:microsoft.com/office/officeart/2008/layout/HexagonCluster"/>
    <dgm:cxn modelId="{288315F0-B2E5-4724-83B6-06DB6B73E430}" type="presParOf" srcId="{55447E99-F370-429F-9601-450D7FBDF620}" destId="{2D1EF248-A643-4140-8FA5-73479E3EA769}" srcOrd="0" destOrd="0" presId="urn:microsoft.com/office/officeart/2008/layout/HexagonCluster"/>
    <dgm:cxn modelId="{52C6AF3A-6F16-411B-A5FD-26E6CDACCF98}" type="presParOf" srcId="{4EA6FEC3-BE33-49C0-AEF3-3352BB08D68C}" destId="{53FED836-3C3E-4887-8677-EE056A1B84E6}" srcOrd="7" destOrd="0" presId="urn:microsoft.com/office/officeart/2008/layout/HexagonCluster"/>
    <dgm:cxn modelId="{844CAFAE-541F-428C-9C05-EC965700C844}" type="presParOf" srcId="{53FED836-3C3E-4887-8677-EE056A1B84E6}" destId="{6A813F25-DD33-44B5-A94B-AF275FA82ADF}" srcOrd="0" destOrd="0" presId="urn:microsoft.com/office/officeart/2008/layout/HexagonCluster"/>
    <dgm:cxn modelId="{A5DF3DEE-129B-4269-ABD9-C11FFF360CB2}" type="presParOf" srcId="{4EA6FEC3-BE33-49C0-AEF3-3352BB08D68C}" destId="{9D45C401-B509-44EF-AD1A-107984368373}" srcOrd="8" destOrd="0" presId="urn:microsoft.com/office/officeart/2008/layout/HexagonCluster"/>
    <dgm:cxn modelId="{4D37195C-7EB6-4DBE-9FF5-82DA059AB289}" type="presParOf" srcId="{9D45C401-B509-44EF-AD1A-107984368373}" destId="{8A9D396A-17A1-4560-A20B-E034512AE9E3}" srcOrd="0" destOrd="0" presId="urn:microsoft.com/office/officeart/2008/layout/HexagonCluster"/>
    <dgm:cxn modelId="{385048E9-DA88-479A-AC53-154416C9B173}" type="presParOf" srcId="{4EA6FEC3-BE33-49C0-AEF3-3352BB08D68C}" destId="{6198A17F-0E51-46A2-AB68-4E42A45DA602}" srcOrd="9" destOrd="0" presId="urn:microsoft.com/office/officeart/2008/layout/HexagonCluster"/>
    <dgm:cxn modelId="{DD34CC0E-04BF-47ED-81BB-86BF94D4A4DD}" type="presParOf" srcId="{6198A17F-0E51-46A2-AB68-4E42A45DA602}" destId="{8D308ACB-A684-4B51-9416-9AE658E23324}" srcOrd="0" destOrd="0" presId="urn:microsoft.com/office/officeart/2008/layout/HexagonCluster"/>
    <dgm:cxn modelId="{4593B95D-30B1-4247-BECE-3E0BC8A4F011}" type="presParOf" srcId="{4EA6FEC3-BE33-49C0-AEF3-3352BB08D68C}" destId="{07DE76E7-88E3-480F-B0BB-1BAEE6D18450}" srcOrd="10" destOrd="0" presId="urn:microsoft.com/office/officeart/2008/layout/HexagonCluster"/>
    <dgm:cxn modelId="{8960FC7A-ABDB-435B-84A9-786B54731B4E}" type="presParOf" srcId="{07DE76E7-88E3-480F-B0BB-1BAEE6D18450}" destId="{246E83A4-AE66-4020-BE89-8610B7441920}" srcOrd="0" destOrd="0" presId="urn:microsoft.com/office/officeart/2008/layout/HexagonCluster"/>
    <dgm:cxn modelId="{F986DC9C-2C58-4CAA-9CEC-03D9C47574EC}" type="presParOf" srcId="{4EA6FEC3-BE33-49C0-AEF3-3352BB08D68C}" destId="{49A591B4-1D9A-4092-B50D-575657C53848}" srcOrd="11" destOrd="0" presId="urn:microsoft.com/office/officeart/2008/layout/HexagonCluster"/>
    <dgm:cxn modelId="{13AEE542-49DD-4D7B-A644-487CB7A0BF5A}" type="presParOf" srcId="{49A591B4-1D9A-4092-B50D-575657C53848}" destId="{79496C95-F561-4EC9-BF8E-23515F8077BA}" srcOrd="0" destOrd="0" presId="urn:microsoft.com/office/officeart/2008/layout/HexagonCluster"/>
    <dgm:cxn modelId="{DCCAC8CB-C6F8-4A73-80C2-7F7D46505CA5}" type="presParOf" srcId="{4EA6FEC3-BE33-49C0-AEF3-3352BB08D68C}" destId="{70A16BB5-7A86-4642-8837-946091C2430D}" srcOrd="12" destOrd="0" presId="urn:microsoft.com/office/officeart/2008/layout/HexagonCluster"/>
    <dgm:cxn modelId="{B426D9FD-8B81-4AC5-A52E-E03A87B02810}" type="presParOf" srcId="{70A16BB5-7A86-4642-8837-946091C2430D}" destId="{A68E295B-D0C6-42FC-A6AE-91765DD469AB}" srcOrd="0" destOrd="0" presId="urn:microsoft.com/office/officeart/2008/layout/HexagonCluster"/>
    <dgm:cxn modelId="{BB9D2524-6760-4F01-95CB-58864AECC13B}" type="presParOf" srcId="{4EA6FEC3-BE33-49C0-AEF3-3352BB08D68C}" destId="{0775EA61-FCA8-4F7F-B63A-EBF4E5396F06}" srcOrd="13" destOrd="0" presId="urn:microsoft.com/office/officeart/2008/layout/HexagonCluster"/>
    <dgm:cxn modelId="{2725CB89-8F51-430A-A6CB-2D3AE52E9086}" type="presParOf" srcId="{0775EA61-FCA8-4F7F-B63A-EBF4E5396F06}" destId="{3E31E23F-13FF-4527-8480-94BE41C16747}" srcOrd="0" destOrd="0" presId="urn:microsoft.com/office/officeart/2008/layout/HexagonCluster"/>
    <dgm:cxn modelId="{7374C492-592B-4889-AAC7-81B0974F9F6E}" type="presParOf" srcId="{4EA6FEC3-BE33-49C0-AEF3-3352BB08D68C}" destId="{7D23EF7C-03D8-4D5F-B64D-761EB02DD7A8}" srcOrd="14" destOrd="0" presId="urn:microsoft.com/office/officeart/2008/layout/HexagonCluster"/>
    <dgm:cxn modelId="{0B05241D-CC40-483C-AE9B-7945DE58EAA6}" type="presParOf" srcId="{7D23EF7C-03D8-4D5F-B64D-761EB02DD7A8}" destId="{C4D16EEF-3E3B-414E-BFD7-9A41464653DF}" srcOrd="0" destOrd="0" presId="urn:microsoft.com/office/officeart/2008/layout/HexagonCluster"/>
    <dgm:cxn modelId="{7BE4B876-7367-4AB0-98F5-2D19FE8A9A15}" type="presParOf" srcId="{4EA6FEC3-BE33-49C0-AEF3-3352BB08D68C}" destId="{93616236-03FA-40E7-A289-EBA1C4BB0742}" srcOrd="15" destOrd="0" presId="urn:microsoft.com/office/officeart/2008/layout/HexagonCluster"/>
    <dgm:cxn modelId="{BADED3C6-61D9-4EA5-B90C-9C9315D14521}" type="presParOf" srcId="{93616236-03FA-40E7-A289-EBA1C4BB0742}" destId="{48C545FE-0BCE-4E57-8905-5667C8BA438E}" srcOrd="0" destOrd="0" presId="urn:microsoft.com/office/officeart/2008/layout/HexagonCluster"/>
    <dgm:cxn modelId="{8BBF5127-D5B8-4449-9443-F99D5326FA4B}" type="presParOf" srcId="{4EA6FEC3-BE33-49C0-AEF3-3352BB08D68C}" destId="{787AB16C-F824-4629-8F02-8BC493C67174}" srcOrd="16" destOrd="0" presId="urn:microsoft.com/office/officeart/2008/layout/HexagonCluster"/>
    <dgm:cxn modelId="{D6A6ECCB-4E11-4665-82B9-9FD84FB4B3AE}" type="presParOf" srcId="{787AB16C-F824-4629-8F02-8BC493C67174}" destId="{84432D96-1411-4A08-999A-DDA4AE5CB3B1}" srcOrd="0" destOrd="0" presId="urn:microsoft.com/office/officeart/2008/layout/HexagonCluster"/>
    <dgm:cxn modelId="{EFF2D5E1-FE57-4BA9-AA69-3238FE1B6C0D}" type="presParOf" srcId="{4EA6FEC3-BE33-49C0-AEF3-3352BB08D68C}" destId="{9BFDAE78-33C4-4A36-96B0-3ED2A1E61A7B}" srcOrd="17" destOrd="0" presId="urn:microsoft.com/office/officeart/2008/layout/HexagonCluster"/>
    <dgm:cxn modelId="{03AAAFE8-906F-4DD5-BA5A-B6E272BF8B44}" type="presParOf" srcId="{9BFDAE78-33C4-4A36-96B0-3ED2A1E61A7B}" destId="{1B0C39CF-2C47-4AE0-B8EB-62F22D4DF65F}" srcOrd="0" destOrd="0" presId="urn:microsoft.com/office/officeart/2008/layout/HexagonCluster"/>
    <dgm:cxn modelId="{E28F4724-E838-429E-AB8E-4DBBD30EA298}" type="presParOf" srcId="{4EA6FEC3-BE33-49C0-AEF3-3352BB08D68C}" destId="{30E7DB76-4743-453B-8D5B-DA1E2764CB8E}" srcOrd="18" destOrd="0" presId="urn:microsoft.com/office/officeart/2008/layout/HexagonCluster"/>
    <dgm:cxn modelId="{3BF0BAE7-B10B-497E-8C72-408F9FD3D3FA}" type="presParOf" srcId="{30E7DB76-4743-453B-8D5B-DA1E2764CB8E}" destId="{A94CE0E4-314C-4C66-A46B-CB9800008CC3}" srcOrd="0" destOrd="0" presId="urn:microsoft.com/office/officeart/2008/layout/HexagonCluster"/>
    <dgm:cxn modelId="{2252CC8E-7AB7-48AC-BD07-AFD5BB28BB5A}" type="presParOf" srcId="{4EA6FEC3-BE33-49C0-AEF3-3352BB08D68C}" destId="{83E8C2E0-FBEC-4953-9CD0-6B56FD357C68}" srcOrd="19" destOrd="0" presId="urn:microsoft.com/office/officeart/2008/layout/HexagonCluster"/>
    <dgm:cxn modelId="{F9C3C762-F9D3-41DB-9C6A-091CDCB796CA}" type="presParOf" srcId="{83E8C2E0-FBEC-4953-9CD0-6B56FD357C68}" destId="{F1BCAE36-9280-4D7B-8173-F944BD6BD9C8}" srcOrd="0" destOrd="0" presId="urn:microsoft.com/office/officeart/2008/layout/HexagonCluster"/>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D9685-0771-46C8-8373-30B10CE6FAC6}">
      <dsp:nvSpPr>
        <dsp:cNvPr id="0" name=""/>
        <dsp:cNvSpPr/>
      </dsp:nvSpPr>
      <dsp:spPr>
        <a:xfrm>
          <a:off x="1528227" y="2843621"/>
          <a:ext cx="96616" cy="9661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4AC37-42A1-4FD8-B9DC-D09207EE2417}">
      <dsp:nvSpPr>
        <dsp:cNvPr id="0" name=""/>
        <dsp:cNvSpPr/>
      </dsp:nvSpPr>
      <dsp:spPr>
        <a:xfrm>
          <a:off x="1346105" y="2931293"/>
          <a:ext cx="96616" cy="96616"/>
        </a:xfrm>
        <a:prstGeom prst="ellipse">
          <a:avLst/>
        </a:prstGeom>
        <a:solidFill>
          <a:schemeClr val="accent2">
            <a:hueOff val="173435"/>
            <a:satOff val="-3957"/>
            <a:lumOff val="1462"/>
            <a:alphaOff val="0"/>
          </a:schemeClr>
        </a:solidFill>
        <a:ln w="12700" cap="flat" cmpd="sng" algn="ctr">
          <a:solidFill>
            <a:schemeClr val="accent2">
              <a:hueOff val="173435"/>
              <a:satOff val="-3957"/>
              <a:lumOff val="14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951EF1-C14E-4226-BCFD-3B5C4FB7047E}">
      <dsp:nvSpPr>
        <dsp:cNvPr id="0" name=""/>
        <dsp:cNvSpPr/>
      </dsp:nvSpPr>
      <dsp:spPr>
        <a:xfrm>
          <a:off x="1155288" y="3000543"/>
          <a:ext cx="96616" cy="96616"/>
        </a:xfrm>
        <a:prstGeom prst="ellipse">
          <a:avLst/>
        </a:prstGeom>
        <a:solidFill>
          <a:schemeClr val="accent2">
            <a:hueOff val="346871"/>
            <a:satOff val="-7914"/>
            <a:lumOff val="2923"/>
            <a:alphaOff val="0"/>
          </a:schemeClr>
        </a:solidFill>
        <a:ln w="12700" cap="flat" cmpd="sng" algn="ctr">
          <a:solidFill>
            <a:schemeClr val="accent2">
              <a:hueOff val="346871"/>
              <a:satOff val="-7914"/>
              <a:lumOff val="29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9A11C-6A3F-4FD8-B099-D63BA1BA4154}">
      <dsp:nvSpPr>
        <dsp:cNvPr id="0" name=""/>
        <dsp:cNvSpPr/>
      </dsp:nvSpPr>
      <dsp:spPr>
        <a:xfrm>
          <a:off x="2402604" y="1828745"/>
          <a:ext cx="96616" cy="96616"/>
        </a:xfrm>
        <a:prstGeom prst="ellipse">
          <a:avLst/>
        </a:prstGeom>
        <a:solidFill>
          <a:schemeClr val="accent2">
            <a:hueOff val="520306"/>
            <a:satOff val="-11871"/>
            <a:lumOff val="4385"/>
            <a:alphaOff val="0"/>
          </a:schemeClr>
        </a:solidFill>
        <a:ln w="12700" cap="flat" cmpd="sng" algn="ctr">
          <a:solidFill>
            <a:schemeClr val="accent2">
              <a:hueOff val="520306"/>
              <a:satOff val="-11871"/>
              <a:lumOff val="43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624DB-4DD9-4025-8E47-B972E251D0D3}">
      <dsp:nvSpPr>
        <dsp:cNvPr id="0" name=""/>
        <dsp:cNvSpPr/>
      </dsp:nvSpPr>
      <dsp:spPr>
        <a:xfrm>
          <a:off x="2329176" y="2007158"/>
          <a:ext cx="96616" cy="96616"/>
        </a:xfrm>
        <a:prstGeom prst="ellipse">
          <a:avLst/>
        </a:prstGeom>
        <a:solidFill>
          <a:schemeClr val="accent2">
            <a:hueOff val="693742"/>
            <a:satOff val="-15828"/>
            <a:lumOff val="5847"/>
            <a:alphaOff val="0"/>
          </a:schemeClr>
        </a:solidFill>
        <a:ln w="12700" cap="flat" cmpd="sng" algn="ctr">
          <a:solidFill>
            <a:schemeClr val="accent2">
              <a:hueOff val="693742"/>
              <a:satOff val="-15828"/>
              <a:lumOff val="58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E245DE-4541-43B5-9BE1-2556E91027EF}">
      <dsp:nvSpPr>
        <dsp:cNvPr id="0" name=""/>
        <dsp:cNvSpPr/>
      </dsp:nvSpPr>
      <dsp:spPr>
        <a:xfrm>
          <a:off x="2277003" y="485697"/>
          <a:ext cx="96616" cy="96616"/>
        </a:xfrm>
        <a:prstGeom prst="ellipse">
          <a:avLst/>
        </a:prstGeom>
        <a:solidFill>
          <a:schemeClr val="accent2">
            <a:hueOff val="867177"/>
            <a:satOff val="-19785"/>
            <a:lumOff val="7309"/>
            <a:alphaOff val="0"/>
          </a:schemeClr>
        </a:solidFill>
        <a:ln w="12700" cap="flat" cmpd="sng" algn="ctr">
          <a:solidFill>
            <a:schemeClr val="accent2">
              <a:hueOff val="867177"/>
              <a:satOff val="-19785"/>
              <a:lumOff val="73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1FDD8-EFFC-4257-A8B2-5BEAEEB65A30}">
      <dsp:nvSpPr>
        <dsp:cNvPr id="0" name=""/>
        <dsp:cNvSpPr/>
      </dsp:nvSpPr>
      <dsp:spPr>
        <a:xfrm>
          <a:off x="2411299" y="400413"/>
          <a:ext cx="96616" cy="96616"/>
        </a:xfrm>
        <a:prstGeom prst="ellipse">
          <a:avLst/>
        </a:prstGeom>
        <a:solidFill>
          <a:schemeClr val="accent2">
            <a:hueOff val="1040612"/>
            <a:satOff val="-23743"/>
            <a:lumOff val="8770"/>
            <a:alphaOff val="0"/>
          </a:schemeClr>
        </a:solidFill>
        <a:ln w="12700" cap="flat" cmpd="sng" algn="ctr">
          <a:solidFill>
            <a:schemeClr val="accent2">
              <a:hueOff val="1040612"/>
              <a:satOff val="-23743"/>
              <a:lumOff val="87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C87FC-3BB9-475F-9EC8-35929BA17E3A}">
      <dsp:nvSpPr>
        <dsp:cNvPr id="0" name=""/>
        <dsp:cNvSpPr/>
      </dsp:nvSpPr>
      <dsp:spPr>
        <a:xfrm>
          <a:off x="2545596" y="315129"/>
          <a:ext cx="96616" cy="96616"/>
        </a:xfrm>
        <a:prstGeom prst="ellipse">
          <a:avLst/>
        </a:prstGeom>
        <a:solidFill>
          <a:schemeClr val="accent2">
            <a:hueOff val="1214048"/>
            <a:satOff val="-27700"/>
            <a:lumOff val="10232"/>
            <a:alphaOff val="0"/>
          </a:schemeClr>
        </a:solidFill>
        <a:ln w="12700" cap="flat" cmpd="sng" algn="ctr">
          <a:solidFill>
            <a:schemeClr val="accent2">
              <a:hueOff val="1214048"/>
              <a:satOff val="-27700"/>
              <a:lumOff val="102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40FBB-F6AE-4EB0-AC63-F086D5AA5C55}">
      <dsp:nvSpPr>
        <dsp:cNvPr id="0" name=""/>
        <dsp:cNvSpPr/>
      </dsp:nvSpPr>
      <dsp:spPr>
        <a:xfrm>
          <a:off x="2679892" y="400413"/>
          <a:ext cx="96616" cy="96616"/>
        </a:xfrm>
        <a:prstGeom prst="ellipse">
          <a:avLst/>
        </a:prstGeom>
        <a:solidFill>
          <a:schemeClr val="accent2">
            <a:hueOff val="1387483"/>
            <a:satOff val="-31657"/>
            <a:lumOff val="11694"/>
            <a:alphaOff val="0"/>
          </a:schemeClr>
        </a:solidFill>
        <a:ln w="12700" cap="flat" cmpd="sng" algn="ctr">
          <a:solidFill>
            <a:schemeClr val="accent2">
              <a:hueOff val="1387483"/>
              <a:satOff val="-31657"/>
              <a:lumOff val="116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40A42-4D12-4184-8BB4-DDEC2EBD51F2}">
      <dsp:nvSpPr>
        <dsp:cNvPr id="0" name=""/>
        <dsp:cNvSpPr/>
      </dsp:nvSpPr>
      <dsp:spPr>
        <a:xfrm>
          <a:off x="2814189" y="485697"/>
          <a:ext cx="96616" cy="96616"/>
        </a:xfrm>
        <a:prstGeom prst="ellipse">
          <a:avLst/>
        </a:prstGeom>
        <a:solidFill>
          <a:schemeClr val="accent2">
            <a:hueOff val="1560918"/>
            <a:satOff val="-35614"/>
            <a:lumOff val="13156"/>
            <a:alphaOff val="0"/>
          </a:schemeClr>
        </a:solidFill>
        <a:ln w="12700" cap="flat" cmpd="sng" algn="ctr">
          <a:solidFill>
            <a:schemeClr val="accent2">
              <a:hueOff val="1560918"/>
              <a:satOff val="-35614"/>
              <a:lumOff val="1315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E5F85-1C8B-4359-A561-8A6428EA1B56}">
      <dsp:nvSpPr>
        <dsp:cNvPr id="0" name=""/>
        <dsp:cNvSpPr/>
      </dsp:nvSpPr>
      <dsp:spPr>
        <a:xfrm>
          <a:off x="2545596" y="494907"/>
          <a:ext cx="96616" cy="96616"/>
        </a:xfrm>
        <a:prstGeom prst="ellipse">
          <a:avLst/>
        </a:prstGeom>
        <a:solidFill>
          <a:schemeClr val="accent2">
            <a:hueOff val="1734354"/>
            <a:satOff val="-39571"/>
            <a:lumOff val="14617"/>
            <a:alphaOff val="0"/>
          </a:schemeClr>
        </a:solidFill>
        <a:ln w="12700" cap="flat" cmpd="sng" algn="ctr">
          <a:solidFill>
            <a:schemeClr val="accent2">
              <a:hueOff val="1734354"/>
              <a:satOff val="-39571"/>
              <a:lumOff val="146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D717DF-58B7-4D01-8D48-EDC2036496C2}">
      <dsp:nvSpPr>
        <dsp:cNvPr id="0" name=""/>
        <dsp:cNvSpPr/>
      </dsp:nvSpPr>
      <dsp:spPr>
        <a:xfrm>
          <a:off x="2545596" y="675027"/>
          <a:ext cx="96616" cy="96616"/>
        </a:xfrm>
        <a:prstGeom prst="ellipse">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C1A58-C960-4899-81FC-01A3A5941707}">
      <dsp:nvSpPr>
        <dsp:cNvPr id="0" name=""/>
        <dsp:cNvSpPr/>
      </dsp:nvSpPr>
      <dsp:spPr>
        <a:xfrm>
          <a:off x="743220" y="3206115"/>
          <a:ext cx="2084012" cy="5587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7630" rIns="87630" bIns="87630" numCol="1" spcCol="1270" anchor="ctr" anchorCtr="0">
          <a:noAutofit/>
        </a:bodyPr>
        <a:lstStyle/>
        <a:p>
          <a:pPr lvl="0" algn="l" defTabSz="1022350">
            <a:lnSpc>
              <a:spcPct val="90000"/>
            </a:lnSpc>
            <a:spcBef>
              <a:spcPct val="0"/>
            </a:spcBef>
            <a:spcAft>
              <a:spcPct val="35000"/>
            </a:spcAft>
          </a:pPr>
          <a:r>
            <a:rPr lang="en-IN" sz="2300" kern="1200" dirty="0"/>
            <a:t>Angular JS </a:t>
          </a:r>
        </a:p>
      </dsp:txBody>
      <dsp:txXfrm>
        <a:off x="770497" y="3233392"/>
        <a:ext cx="2029458" cy="504225"/>
      </dsp:txXfrm>
    </dsp:sp>
    <dsp:sp modelId="{4904AAD1-FEAC-45BD-8684-9A9E9699C812}">
      <dsp:nvSpPr>
        <dsp:cNvPr id="0" name=""/>
        <dsp:cNvSpPr/>
      </dsp:nvSpPr>
      <dsp:spPr>
        <a:xfrm>
          <a:off x="106519" y="2658252"/>
          <a:ext cx="966162" cy="966094"/>
        </a:xfrm>
        <a:prstGeom prst="ellipse">
          <a:avLst/>
        </a:prstGeom>
        <a:blipFill>
          <a:blip xmlns:r="http://schemas.openxmlformats.org/officeDocument/2006/relationships" r:embed="rId1"/>
          <a:srcRect/>
          <a:stretch>
            <a:fillRect l="-32000" r="-3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8AC101-5336-4DD4-BD1D-B9BC1863E823}">
      <dsp:nvSpPr>
        <dsp:cNvPr id="0" name=""/>
        <dsp:cNvSpPr/>
      </dsp:nvSpPr>
      <dsp:spPr>
        <a:xfrm>
          <a:off x="2024834" y="2480521"/>
          <a:ext cx="2084012" cy="558779"/>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7630" rIns="87630" bIns="87630" numCol="1" spcCol="1270" anchor="ctr" anchorCtr="0">
          <a:noAutofit/>
        </a:bodyPr>
        <a:lstStyle/>
        <a:p>
          <a:pPr lvl="0" algn="l" defTabSz="1022350">
            <a:lnSpc>
              <a:spcPct val="90000"/>
            </a:lnSpc>
            <a:spcBef>
              <a:spcPct val="0"/>
            </a:spcBef>
            <a:spcAft>
              <a:spcPct val="35000"/>
            </a:spcAft>
          </a:pPr>
          <a:r>
            <a:rPr lang="en-IN" sz="2300" kern="1200" dirty="0"/>
            <a:t>Node JS</a:t>
          </a:r>
        </a:p>
      </dsp:txBody>
      <dsp:txXfrm>
        <a:off x="2052111" y="2507798"/>
        <a:ext cx="2029458" cy="504225"/>
      </dsp:txXfrm>
    </dsp:sp>
    <dsp:sp modelId="{F092F339-A2E7-4D58-B96E-8C4747F158C5}">
      <dsp:nvSpPr>
        <dsp:cNvPr id="0" name=""/>
        <dsp:cNvSpPr/>
      </dsp:nvSpPr>
      <dsp:spPr>
        <a:xfrm>
          <a:off x="1369651" y="1867650"/>
          <a:ext cx="969312" cy="966094"/>
        </a:xfrm>
        <a:prstGeom prst="ellipse">
          <a:avLst/>
        </a:prstGeom>
        <a:blipFill>
          <a:blip xmlns:r="http://schemas.openxmlformats.org/officeDocument/2006/relationships" r:embed="rId2"/>
          <a:srcRect/>
          <a:stretch>
            <a:fillRect l="-39000" r="-3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063823-57CD-4640-939F-A52657910BC6}">
      <dsp:nvSpPr>
        <dsp:cNvPr id="0" name=""/>
        <dsp:cNvSpPr/>
      </dsp:nvSpPr>
      <dsp:spPr>
        <a:xfrm>
          <a:off x="2640280" y="1380019"/>
          <a:ext cx="2084012" cy="55877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7630" rIns="87630" bIns="87630" numCol="1" spcCol="1270" anchor="ctr" anchorCtr="0">
          <a:noAutofit/>
        </a:bodyPr>
        <a:lstStyle/>
        <a:p>
          <a:pPr lvl="0" algn="l" defTabSz="1022350">
            <a:lnSpc>
              <a:spcPct val="90000"/>
            </a:lnSpc>
            <a:spcBef>
              <a:spcPct val="0"/>
            </a:spcBef>
            <a:spcAft>
              <a:spcPct val="35000"/>
            </a:spcAft>
          </a:pPr>
          <a:r>
            <a:rPr lang="en-IN" sz="2300" kern="1200" dirty="0"/>
            <a:t>Frontend</a:t>
          </a:r>
        </a:p>
      </dsp:txBody>
      <dsp:txXfrm>
        <a:off x="2667557" y="1407296"/>
        <a:ext cx="2029458" cy="504225"/>
      </dsp:txXfrm>
    </dsp:sp>
    <dsp:sp modelId="{F935F655-BFC0-4686-9831-13B317D965C1}">
      <dsp:nvSpPr>
        <dsp:cNvPr id="0" name=""/>
        <dsp:cNvSpPr/>
      </dsp:nvSpPr>
      <dsp:spPr>
        <a:xfrm>
          <a:off x="2051684" y="853826"/>
          <a:ext cx="966162" cy="96609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A7949-4F73-4D62-8866-B005FACF74D0}">
      <dsp:nvSpPr>
        <dsp:cNvPr id="0" name=""/>
        <dsp:cNvSpPr/>
      </dsp:nvSpPr>
      <dsp:spPr>
        <a:xfrm>
          <a:off x="1528227" y="3810631"/>
          <a:ext cx="96616" cy="96616"/>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390B2-4DEA-4872-AFF3-8945344B8433}">
      <dsp:nvSpPr>
        <dsp:cNvPr id="0" name=""/>
        <dsp:cNvSpPr/>
      </dsp:nvSpPr>
      <dsp:spPr>
        <a:xfrm>
          <a:off x="1346105" y="3898302"/>
          <a:ext cx="96616" cy="96616"/>
        </a:xfrm>
        <a:prstGeom prst="ellipse">
          <a:avLst/>
        </a:prstGeom>
        <a:solidFill>
          <a:schemeClr val="accent4">
            <a:hueOff val="1856639"/>
            <a:satOff val="-2181"/>
            <a:lumOff val="838"/>
            <a:alphaOff val="0"/>
          </a:schemeClr>
        </a:solidFill>
        <a:ln w="12700" cap="flat" cmpd="sng" algn="ctr">
          <a:solidFill>
            <a:schemeClr val="accent4">
              <a:hueOff val="1856639"/>
              <a:satOff val="-2181"/>
              <a:lumOff val="8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18625-340B-4DE5-8E1B-14DDEEE26B64}">
      <dsp:nvSpPr>
        <dsp:cNvPr id="0" name=""/>
        <dsp:cNvSpPr/>
      </dsp:nvSpPr>
      <dsp:spPr>
        <a:xfrm>
          <a:off x="1155288" y="3967553"/>
          <a:ext cx="96616" cy="96616"/>
        </a:xfrm>
        <a:prstGeom prst="ellipse">
          <a:avLst/>
        </a:prstGeom>
        <a:solidFill>
          <a:schemeClr val="accent4">
            <a:hueOff val="3713279"/>
            <a:satOff val="-4361"/>
            <a:lumOff val="1676"/>
            <a:alphaOff val="0"/>
          </a:schemeClr>
        </a:solidFill>
        <a:ln w="12700" cap="flat" cmpd="sng" algn="ctr">
          <a:solidFill>
            <a:schemeClr val="accent4">
              <a:hueOff val="3713279"/>
              <a:satOff val="-4361"/>
              <a:lumOff val="16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6A459-C292-42F7-BA48-BF9255F45EF6}">
      <dsp:nvSpPr>
        <dsp:cNvPr id="0" name=""/>
        <dsp:cNvSpPr/>
      </dsp:nvSpPr>
      <dsp:spPr>
        <a:xfrm>
          <a:off x="2402603" y="2795754"/>
          <a:ext cx="96616" cy="96616"/>
        </a:xfrm>
        <a:prstGeom prst="ellipse">
          <a:avLst/>
        </a:prstGeom>
        <a:solidFill>
          <a:schemeClr val="accent4">
            <a:hueOff val="5569918"/>
            <a:satOff val="-6542"/>
            <a:lumOff val="2513"/>
            <a:alphaOff val="0"/>
          </a:schemeClr>
        </a:solidFill>
        <a:ln w="12700" cap="flat" cmpd="sng" algn="ctr">
          <a:solidFill>
            <a:schemeClr val="accent4">
              <a:hueOff val="5569918"/>
              <a:satOff val="-6542"/>
              <a:lumOff val="25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43CA6-F4F1-45C1-9ECB-EF5A3A3AC09A}">
      <dsp:nvSpPr>
        <dsp:cNvPr id="0" name=""/>
        <dsp:cNvSpPr/>
      </dsp:nvSpPr>
      <dsp:spPr>
        <a:xfrm>
          <a:off x="2329175" y="2974168"/>
          <a:ext cx="96616" cy="96616"/>
        </a:xfrm>
        <a:prstGeom prst="ellipse">
          <a:avLst/>
        </a:prstGeom>
        <a:solidFill>
          <a:schemeClr val="accent4">
            <a:hueOff val="7426558"/>
            <a:satOff val="-8722"/>
            <a:lumOff val="3351"/>
            <a:alphaOff val="0"/>
          </a:schemeClr>
        </a:solidFill>
        <a:ln w="12700" cap="flat" cmpd="sng" algn="ctr">
          <a:solidFill>
            <a:schemeClr val="accent4">
              <a:hueOff val="7426558"/>
              <a:satOff val="-8722"/>
              <a:lumOff val="33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1D547-920A-4224-904F-D244A0647874}">
      <dsp:nvSpPr>
        <dsp:cNvPr id="0" name=""/>
        <dsp:cNvSpPr/>
      </dsp:nvSpPr>
      <dsp:spPr>
        <a:xfrm>
          <a:off x="2277002" y="1452706"/>
          <a:ext cx="96616" cy="96616"/>
        </a:xfrm>
        <a:prstGeom prst="ellipse">
          <a:avLst/>
        </a:prstGeom>
        <a:solidFill>
          <a:schemeClr val="accent4">
            <a:hueOff val="9283197"/>
            <a:satOff val="-10903"/>
            <a:lumOff val="4189"/>
            <a:alphaOff val="0"/>
          </a:schemeClr>
        </a:solidFill>
        <a:ln w="12700" cap="flat" cmpd="sng" algn="ctr">
          <a:solidFill>
            <a:schemeClr val="accent4">
              <a:hueOff val="9283197"/>
              <a:satOff val="-10903"/>
              <a:lumOff val="41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4D078-144C-4E80-B43A-CDF3D1FA8F6A}">
      <dsp:nvSpPr>
        <dsp:cNvPr id="0" name=""/>
        <dsp:cNvSpPr/>
      </dsp:nvSpPr>
      <dsp:spPr>
        <a:xfrm>
          <a:off x="2411299" y="1367423"/>
          <a:ext cx="96616" cy="96616"/>
        </a:xfrm>
        <a:prstGeom prst="ellipse">
          <a:avLst/>
        </a:prstGeom>
        <a:solidFill>
          <a:schemeClr val="accent4">
            <a:hueOff val="11139836"/>
            <a:satOff val="-13083"/>
            <a:lumOff val="5027"/>
            <a:alphaOff val="0"/>
          </a:schemeClr>
        </a:solidFill>
        <a:ln w="12700" cap="flat" cmpd="sng" algn="ctr">
          <a:solidFill>
            <a:schemeClr val="accent4">
              <a:hueOff val="11139836"/>
              <a:satOff val="-13083"/>
              <a:lumOff val="50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372F30-3EF5-4A62-8F43-3783F17D52E8}">
      <dsp:nvSpPr>
        <dsp:cNvPr id="0" name=""/>
        <dsp:cNvSpPr/>
      </dsp:nvSpPr>
      <dsp:spPr>
        <a:xfrm>
          <a:off x="2545595" y="1282139"/>
          <a:ext cx="96616" cy="96616"/>
        </a:xfrm>
        <a:prstGeom prst="ellipse">
          <a:avLst/>
        </a:prstGeom>
        <a:solidFill>
          <a:schemeClr val="accent4">
            <a:hueOff val="12996476"/>
            <a:satOff val="-15264"/>
            <a:lumOff val="5865"/>
            <a:alphaOff val="0"/>
          </a:schemeClr>
        </a:solidFill>
        <a:ln w="12700" cap="flat" cmpd="sng" algn="ctr">
          <a:solidFill>
            <a:schemeClr val="accent4">
              <a:hueOff val="12996476"/>
              <a:satOff val="-15264"/>
              <a:lumOff val="58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8A9B9-F4E1-4F79-8925-1B3138B06AA0}">
      <dsp:nvSpPr>
        <dsp:cNvPr id="0" name=""/>
        <dsp:cNvSpPr/>
      </dsp:nvSpPr>
      <dsp:spPr>
        <a:xfrm>
          <a:off x="2679892" y="1367423"/>
          <a:ext cx="96616" cy="96616"/>
        </a:xfrm>
        <a:prstGeom prst="ellipse">
          <a:avLst/>
        </a:prstGeom>
        <a:solidFill>
          <a:schemeClr val="accent4">
            <a:hueOff val="14853116"/>
            <a:satOff val="-17444"/>
            <a:lumOff val="6703"/>
            <a:alphaOff val="0"/>
          </a:schemeClr>
        </a:solidFill>
        <a:ln w="12700" cap="flat" cmpd="sng" algn="ctr">
          <a:solidFill>
            <a:schemeClr val="accent4">
              <a:hueOff val="14853116"/>
              <a:satOff val="-17444"/>
              <a:lumOff val="67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48FD4-6B77-4C31-9AFC-E1D4DA09670B}">
      <dsp:nvSpPr>
        <dsp:cNvPr id="0" name=""/>
        <dsp:cNvSpPr/>
      </dsp:nvSpPr>
      <dsp:spPr>
        <a:xfrm>
          <a:off x="2814188" y="1452706"/>
          <a:ext cx="96616" cy="96616"/>
        </a:xfrm>
        <a:prstGeom prst="ellipse">
          <a:avLst/>
        </a:prstGeom>
        <a:solidFill>
          <a:schemeClr val="accent4">
            <a:hueOff val="16709755"/>
            <a:satOff val="-19625"/>
            <a:lumOff val="7540"/>
            <a:alphaOff val="0"/>
          </a:schemeClr>
        </a:solidFill>
        <a:ln w="12700" cap="flat" cmpd="sng" algn="ctr">
          <a:solidFill>
            <a:schemeClr val="accent4">
              <a:hueOff val="16709755"/>
              <a:satOff val="-19625"/>
              <a:lumOff val="75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E57FB-FF19-4880-8D80-A8E7980C45BF}">
      <dsp:nvSpPr>
        <dsp:cNvPr id="0" name=""/>
        <dsp:cNvSpPr/>
      </dsp:nvSpPr>
      <dsp:spPr>
        <a:xfrm>
          <a:off x="2545595" y="1461917"/>
          <a:ext cx="96616" cy="96616"/>
        </a:xfrm>
        <a:prstGeom prst="ellipse">
          <a:avLst/>
        </a:prstGeom>
        <a:solidFill>
          <a:schemeClr val="accent4">
            <a:hueOff val="18566395"/>
            <a:satOff val="-21805"/>
            <a:lumOff val="8378"/>
            <a:alphaOff val="0"/>
          </a:schemeClr>
        </a:solidFill>
        <a:ln w="12700" cap="flat" cmpd="sng" algn="ctr">
          <a:solidFill>
            <a:schemeClr val="accent4">
              <a:hueOff val="18566395"/>
              <a:satOff val="-21805"/>
              <a:lumOff val="83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CDB67-CAF2-4098-BD14-81FACE602BF0}">
      <dsp:nvSpPr>
        <dsp:cNvPr id="0" name=""/>
        <dsp:cNvSpPr/>
      </dsp:nvSpPr>
      <dsp:spPr>
        <a:xfrm>
          <a:off x="2545595" y="1642036"/>
          <a:ext cx="96616" cy="96616"/>
        </a:xfrm>
        <a:prstGeom prst="ellipse">
          <a:avLst/>
        </a:prstGeom>
        <a:solidFill>
          <a:schemeClr val="accent4">
            <a:hueOff val="20423033"/>
            <a:satOff val="-23986"/>
            <a:lumOff val="9216"/>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1DD3E9-7EEF-45CF-AFEB-14B8316DD611}">
      <dsp:nvSpPr>
        <dsp:cNvPr id="0" name=""/>
        <dsp:cNvSpPr/>
      </dsp:nvSpPr>
      <dsp:spPr>
        <a:xfrm>
          <a:off x="684284" y="4173124"/>
          <a:ext cx="2084011" cy="5587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3820" rIns="83820" bIns="83820" numCol="1" spcCol="1270" anchor="ctr" anchorCtr="0">
          <a:noAutofit/>
        </a:bodyPr>
        <a:lstStyle/>
        <a:p>
          <a:pPr lvl="0" algn="l" defTabSz="977900">
            <a:lnSpc>
              <a:spcPct val="90000"/>
            </a:lnSpc>
            <a:spcBef>
              <a:spcPct val="0"/>
            </a:spcBef>
            <a:spcAft>
              <a:spcPct val="35000"/>
            </a:spcAft>
          </a:pPr>
          <a:r>
            <a:rPr lang="en-IN" sz="2200" kern="1200" dirty="0"/>
            <a:t>Spring Boot</a:t>
          </a:r>
        </a:p>
      </dsp:txBody>
      <dsp:txXfrm>
        <a:off x="711561" y="4200401"/>
        <a:ext cx="2029457" cy="504224"/>
      </dsp:txXfrm>
    </dsp:sp>
    <dsp:sp modelId="{85A00522-286F-4B79-93B4-F8DB29525009}">
      <dsp:nvSpPr>
        <dsp:cNvPr id="0" name=""/>
        <dsp:cNvSpPr/>
      </dsp:nvSpPr>
      <dsp:spPr>
        <a:xfrm>
          <a:off x="111301" y="3610886"/>
          <a:ext cx="966162" cy="9660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F762D7-C9A5-49E5-8A53-AE296B8B801B}">
      <dsp:nvSpPr>
        <dsp:cNvPr id="0" name=""/>
        <dsp:cNvSpPr/>
      </dsp:nvSpPr>
      <dsp:spPr>
        <a:xfrm>
          <a:off x="2024834" y="3447530"/>
          <a:ext cx="2084011" cy="558778"/>
        </a:xfrm>
        <a:prstGeom prst="round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3820" rIns="83820" bIns="83820" numCol="1" spcCol="1270" anchor="ctr" anchorCtr="0">
          <a:noAutofit/>
        </a:bodyPr>
        <a:lstStyle/>
        <a:p>
          <a:pPr lvl="0" algn="l" defTabSz="977900">
            <a:lnSpc>
              <a:spcPct val="90000"/>
            </a:lnSpc>
            <a:spcBef>
              <a:spcPct val="0"/>
            </a:spcBef>
            <a:spcAft>
              <a:spcPct val="35000"/>
            </a:spcAft>
          </a:pPr>
          <a:r>
            <a:rPr lang="en-IN" sz="2200" kern="1200" dirty="0"/>
            <a:t>MySQL</a:t>
          </a:r>
        </a:p>
      </dsp:txBody>
      <dsp:txXfrm>
        <a:off x="2052111" y="3474807"/>
        <a:ext cx="2029457" cy="504224"/>
      </dsp:txXfrm>
    </dsp:sp>
    <dsp:sp modelId="{BC3C3EC4-F231-4134-8B2E-2FC8A9BB30F7}">
      <dsp:nvSpPr>
        <dsp:cNvPr id="0" name=""/>
        <dsp:cNvSpPr/>
      </dsp:nvSpPr>
      <dsp:spPr>
        <a:xfrm>
          <a:off x="1447069" y="2899668"/>
          <a:ext cx="966162" cy="9660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9D8C6C-CD51-4CDB-978A-FBA445E7F7C1}">
      <dsp:nvSpPr>
        <dsp:cNvPr id="0" name=""/>
        <dsp:cNvSpPr/>
      </dsp:nvSpPr>
      <dsp:spPr>
        <a:xfrm>
          <a:off x="2640279" y="2347029"/>
          <a:ext cx="2084011" cy="558778"/>
        </a:xfrm>
        <a:prstGeom prst="round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116" tIns="83820" rIns="83820" bIns="83820" numCol="1" spcCol="1270" anchor="ctr" anchorCtr="0">
          <a:noAutofit/>
        </a:bodyPr>
        <a:lstStyle/>
        <a:p>
          <a:pPr lvl="0" algn="l" defTabSz="977900">
            <a:lnSpc>
              <a:spcPct val="90000"/>
            </a:lnSpc>
            <a:spcBef>
              <a:spcPct val="0"/>
            </a:spcBef>
            <a:spcAft>
              <a:spcPct val="35000"/>
            </a:spcAft>
          </a:pPr>
          <a:r>
            <a:rPr lang="en-IN" sz="2200" kern="1200" dirty="0"/>
            <a:t>Backend</a:t>
          </a:r>
        </a:p>
      </dsp:txBody>
      <dsp:txXfrm>
        <a:off x="2667556" y="2374306"/>
        <a:ext cx="2029457" cy="504224"/>
      </dsp:txXfrm>
    </dsp:sp>
    <dsp:sp modelId="{9F5F7AF3-F6C1-4FF0-B803-5D53608E1790}">
      <dsp:nvSpPr>
        <dsp:cNvPr id="0" name=""/>
        <dsp:cNvSpPr/>
      </dsp:nvSpPr>
      <dsp:spPr>
        <a:xfrm>
          <a:off x="2045181" y="1813368"/>
          <a:ext cx="966162" cy="966093"/>
        </a:xfrm>
        <a:prstGeom prst="ellipse">
          <a:avLst/>
        </a:prstGeom>
        <a:blipFill rotWithShape="1">
          <a:blip xmlns:r="http://schemas.openxmlformats.org/officeDocument/2006/relationships" r:embed="rId3"/>
          <a:srcRect/>
          <a:stretch>
            <a:fillRect l="-45000" r="-4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2C349-2FB7-4A04-A71B-5470BA01D4F8}">
      <dsp:nvSpPr>
        <dsp:cNvPr id="0" name=""/>
        <dsp:cNvSpPr/>
      </dsp:nvSpPr>
      <dsp:spPr>
        <a:xfrm>
          <a:off x="1443280" y="3497426"/>
          <a:ext cx="1677158" cy="1439890"/>
        </a:xfrm>
        <a:prstGeom prst="hexagon">
          <a:avLst>
            <a:gd name="adj" fmla="val 25000"/>
            <a:gd name="vf" fmla="val 11547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a:t>View </a:t>
          </a:r>
        </a:p>
      </dsp:txBody>
      <dsp:txXfrm>
        <a:off x="1703034" y="3720433"/>
        <a:ext cx="1157650" cy="993876"/>
      </dsp:txXfrm>
    </dsp:sp>
    <dsp:sp modelId="{685898FA-22FD-4B06-8B4F-92A425796103}">
      <dsp:nvSpPr>
        <dsp:cNvPr id="0" name=""/>
        <dsp:cNvSpPr/>
      </dsp:nvSpPr>
      <dsp:spPr>
        <a:xfrm>
          <a:off x="1483297" y="4141295"/>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E5E2D-363D-46F3-90D5-1DDFE656D28F}">
      <dsp:nvSpPr>
        <dsp:cNvPr id="0" name=""/>
        <dsp:cNvSpPr/>
      </dsp:nvSpPr>
      <dsp:spPr>
        <a:xfrm>
          <a:off x="0" y="2701405"/>
          <a:ext cx="1677158" cy="1439890"/>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217D8-B723-4B74-8625-8E036A6CB650}">
      <dsp:nvSpPr>
        <dsp:cNvPr id="0" name=""/>
        <dsp:cNvSpPr/>
      </dsp:nvSpPr>
      <dsp:spPr>
        <a:xfrm>
          <a:off x="1148933" y="3950051"/>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2269226"/>
              <a:satOff val="-2665"/>
              <a:lumOff val="1024"/>
              <a:alphaOff val="0"/>
            </a:schemeClr>
          </a:solidFill>
          <a:prstDash val="solid"/>
        </a:ln>
        <a:effectLst/>
      </dsp:spPr>
      <dsp:style>
        <a:lnRef idx="2">
          <a:scrgbClr r="0" g="0" b="0"/>
        </a:lnRef>
        <a:fillRef idx="1">
          <a:scrgbClr r="0" g="0" b="0"/>
        </a:fillRef>
        <a:effectRef idx="0">
          <a:scrgbClr r="0" g="0" b="0"/>
        </a:effectRef>
        <a:fontRef idx="minor"/>
      </dsp:style>
    </dsp:sp>
    <dsp:sp modelId="{0B011E82-4E6A-4FAB-A971-5E86F2CA2C33}">
      <dsp:nvSpPr>
        <dsp:cNvPr id="0" name=""/>
        <dsp:cNvSpPr/>
      </dsp:nvSpPr>
      <dsp:spPr>
        <a:xfrm>
          <a:off x="2886561" y="2696806"/>
          <a:ext cx="1677158" cy="1439890"/>
        </a:xfrm>
        <a:prstGeom prst="hexagon">
          <a:avLst>
            <a:gd name="adj" fmla="val 25000"/>
            <a:gd name="vf" fmla="val 115470"/>
          </a:avLst>
        </a:prstGeom>
        <a:solidFill>
          <a:schemeClr val="accent4">
            <a:hueOff val="5105758"/>
            <a:satOff val="-5996"/>
            <a:lumOff val="2304"/>
            <a:alphaOff val="0"/>
          </a:schemeClr>
        </a:solidFill>
        <a:ln w="12700" cap="flat" cmpd="sng" algn="ctr">
          <a:solidFill>
            <a:schemeClr val="accent4">
              <a:hueOff val="5105758"/>
              <a:satOff val="-5996"/>
              <a:lumOff val="23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a:t>Update </a:t>
          </a:r>
        </a:p>
      </dsp:txBody>
      <dsp:txXfrm>
        <a:off x="3146315" y="2919813"/>
        <a:ext cx="1157650" cy="993876"/>
      </dsp:txXfrm>
    </dsp:sp>
    <dsp:sp modelId="{2A837B59-14BB-4473-A08A-50CD4F0396E7}">
      <dsp:nvSpPr>
        <dsp:cNvPr id="0" name=""/>
        <dsp:cNvSpPr/>
      </dsp:nvSpPr>
      <dsp:spPr>
        <a:xfrm>
          <a:off x="4040830" y="3942386"/>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4538452"/>
              <a:satOff val="-5330"/>
              <a:lumOff val="2048"/>
              <a:alphaOff val="0"/>
            </a:schemeClr>
          </a:solidFill>
          <a:prstDash val="solid"/>
        </a:ln>
        <a:effectLst/>
      </dsp:spPr>
      <dsp:style>
        <a:lnRef idx="2">
          <a:scrgbClr r="0" g="0" b="0"/>
        </a:lnRef>
        <a:fillRef idx="1">
          <a:scrgbClr r="0" g="0" b="0"/>
        </a:fillRef>
        <a:effectRef idx="0">
          <a:scrgbClr r="0" g="0" b="0"/>
        </a:effectRef>
        <a:fontRef idx="minor"/>
      </dsp:style>
    </dsp:sp>
    <dsp:sp modelId="{2D1EF248-A643-4140-8FA5-73479E3EA769}">
      <dsp:nvSpPr>
        <dsp:cNvPr id="0" name=""/>
        <dsp:cNvSpPr/>
      </dsp:nvSpPr>
      <dsp:spPr>
        <a:xfrm>
          <a:off x="4328953" y="3494360"/>
          <a:ext cx="1677158" cy="1439890"/>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0" r="-10000"/>
          </a:stretch>
        </a:blipFill>
        <a:ln w="12700" cap="flat" cmpd="sng" algn="ctr">
          <a:solidFill>
            <a:schemeClr val="accent4">
              <a:hueOff val="5105758"/>
              <a:satOff val="-5996"/>
              <a:lumOff val="2304"/>
              <a:alphaOff val="0"/>
            </a:schemeClr>
          </a:solidFill>
          <a:prstDash val="solid"/>
        </a:ln>
        <a:effectLst/>
      </dsp:spPr>
      <dsp:style>
        <a:lnRef idx="2">
          <a:scrgbClr r="0" g="0" b="0"/>
        </a:lnRef>
        <a:fillRef idx="1">
          <a:scrgbClr r="0" g="0" b="0"/>
        </a:fillRef>
        <a:effectRef idx="0">
          <a:scrgbClr r="0" g="0" b="0"/>
        </a:effectRef>
        <a:fontRef idx="minor"/>
      </dsp:style>
    </dsp:sp>
    <dsp:sp modelId="{6A813F25-DD33-44B5-A94B-AF275FA82ADF}">
      <dsp:nvSpPr>
        <dsp:cNvPr id="0" name=""/>
        <dsp:cNvSpPr/>
      </dsp:nvSpPr>
      <dsp:spPr>
        <a:xfrm>
          <a:off x="4369859" y="4135163"/>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6807678"/>
              <a:satOff val="-7995"/>
              <a:lumOff val="3072"/>
              <a:alphaOff val="0"/>
            </a:schemeClr>
          </a:solidFill>
          <a:prstDash val="solid"/>
        </a:ln>
        <a:effectLst/>
      </dsp:spPr>
      <dsp:style>
        <a:lnRef idx="2">
          <a:scrgbClr r="0" g="0" b="0"/>
        </a:lnRef>
        <a:fillRef idx="1">
          <a:scrgbClr r="0" g="0" b="0"/>
        </a:fillRef>
        <a:effectRef idx="0">
          <a:scrgbClr r="0" g="0" b="0"/>
        </a:effectRef>
        <a:fontRef idx="minor"/>
      </dsp:style>
    </dsp:sp>
    <dsp:sp modelId="{8A9D396A-17A1-4560-A20B-E034512AE9E3}">
      <dsp:nvSpPr>
        <dsp:cNvPr id="0" name=""/>
        <dsp:cNvSpPr/>
      </dsp:nvSpPr>
      <dsp:spPr>
        <a:xfrm>
          <a:off x="1443280" y="1905384"/>
          <a:ext cx="1677158" cy="1439890"/>
        </a:xfrm>
        <a:prstGeom prst="hexagon">
          <a:avLst>
            <a:gd name="adj" fmla="val 25000"/>
            <a:gd name="vf" fmla="val 115470"/>
          </a:avLst>
        </a:prstGeom>
        <a:solidFill>
          <a:schemeClr val="accent4">
            <a:hueOff val="10211516"/>
            <a:satOff val="-11993"/>
            <a:lumOff val="4608"/>
            <a:alphaOff val="0"/>
          </a:schemeClr>
        </a:solidFill>
        <a:ln w="12700" cap="flat" cmpd="sng" algn="ctr">
          <a:solidFill>
            <a:schemeClr val="accent4">
              <a:hueOff val="10211516"/>
              <a:satOff val="-11993"/>
              <a:lumOff val="4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a:t>Delete </a:t>
          </a:r>
        </a:p>
      </dsp:txBody>
      <dsp:txXfrm>
        <a:off x="1703034" y="2128391"/>
        <a:ext cx="1157650" cy="993876"/>
      </dsp:txXfrm>
    </dsp:sp>
    <dsp:sp modelId="{8D308ACB-A684-4B51-9416-9AE658E23324}">
      <dsp:nvSpPr>
        <dsp:cNvPr id="0" name=""/>
        <dsp:cNvSpPr/>
      </dsp:nvSpPr>
      <dsp:spPr>
        <a:xfrm>
          <a:off x="2592214" y="1932595"/>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9076903"/>
              <a:satOff val="-10660"/>
              <a:lumOff val="4096"/>
              <a:alphaOff val="0"/>
            </a:schemeClr>
          </a:solidFill>
          <a:prstDash val="solid"/>
        </a:ln>
        <a:effectLst/>
      </dsp:spPr>
      <dsp:style>
        <a:lnRef idx="2">
          <a:scrgbClr r="0" g="0" b="0"/>
        </a:lnRef>
        <a:fillRef idx="1">
          <a:scrgbClr r="0" g="0" b="0"/>
        </a:fillRef>
        <a:effectRef idx="0">
          <a:scrgbClr r="0" g="0" b="0"/>
        </a:effectRef>
        <a:fontRef idx="minor"/>
      </dsp:style>
    </dsp:sp>
    <dsp:sp modelId="{246E83A4-AE66-4020-BE89-8610B7441920}">
      <dsp:nvSpPr>
        <dsp:cNvPr id="0" name=""/>
        <dsp:cNvSpPr/>
      </dsp:nvSpPr>
      <dsp:spPr>
        <a:xfrm>
          <a:off x="2886561" y="1104763"/>
          <a:ext cx="1677158" cy="1439890"/>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accent4">
              <a:hueOff val="10211516"/>
              <a:satOff val="-11993"/>
              <a:lumOff val="4608"/>
              <a:alphaOff val="0"/>
            </a:schemeClr>
          </a:solidFill>
          <a:prstDash val="solid"/>
        </a:ln>
        <a:effectLst/>
      </dsp:spPr>
      <dsp:style>
        <a:lnRef idx="2">
          <a:scrgbClr r="0" g="0" b="0"/>
        </a:lnRef>
        <a:fillRef idx="1">
          <a:scrgbClr r="0" g="0" b="0"/>
        </a:fillRef>
        <a:effectRef idx="0">
          <a:scrgbClr r="0" g="0" b="0"/>
        </a:effectRef>
        <a:fontRef idx="minor"/>
      </dsp:style>
    </dsp:sp>
    <dsp:sp modelId="{79496C95-F561-4EC9-BF8E-23515F8077BA}">
      <dsp:nvSpPr>
        <dsp:cNvPr id="0" name=""/>
        <dsp:cNvSpPr/>
      </dsp:nvSpPr>
      <dsp:spPr>
        <a:xfrm>
          <a:off x="2933692" y="1742884"/>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11346129"/>
              <a:satOff val="-13326"/>
              <a:lumOff val="5120"/>
              <a:alphaOff val="0"/>
            </a:schemeClr>
          </a:solidFill>
          <a:prstDash val="solid"/>
        </a:ln>
        <a:effectLst/>
      </dsp:spPr>
      <dsp:style>
        <a:lnRef idx="2">
          <a:scrgbClr r="0" g="0" b="0"/>
        </a:lnRef>
        <a:fillRef idx="1">
          <a:scrgbClr r="0" g="0" b="0"/>
        </a:fillRef>
        <a:effectRef idx="0">
          <a:scrgbClr r="0" g="0" b="0"/>
        </a:effectRef>
        <a:fontRef idx="minor"/>
      </dsp:style>
    </dsp:sp>
    <dsp:sp modelId="{A68E295B-D0C6-42FC-A6AE-91765DD469AB}">
      <dsp:nvSpPr>
        <dsp:cNvPr id="0" name=""/>
        <dsp:cNvSpPr/>
      </dsp:nvSpPr>
      <dsp:spPr>
        <a:xfrm>
          <a:off x="4328953" y="1902318"/>
          <a:ext cx="1677158" cy="1439890"/>
        </a:xfrm>
        <a:prstGeom prst="hexagon">
          <a:avLst>
            <a:gd name="adj" fmla="val 25000"/>
            <a:gd name="vf" fmla="val 115470"/>
          </a:avLst>
        </a:prstGeom>
        <a:solidFill>
          <a:schemeClr val="accent4">
            <a:hueOff val="15317274"/>
            <a:satOff val="-17989"/>
            <a:lumOff val="6912"/>
            <a:alphaOff val="0"/>
          </a:schemeClr>
        </a:solidFill>
        <a:ln w="12700" cap="flat" cmpd="sng" algn="ctr">
          <a:solidFill>
            <a:schemeClr val="accent4">
              <a:hueOff val="15317274"/>
              <a:satOff val="-17989"/>
              <a:lumOff val="69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a:t>Add </a:t>
          </a:r>
          <a:r>
            <a:rPr lang="en-IN" sz="1900" kern="1200" dirty="0" smtClean="0"/>
            <a:t>Employee </a:t>
          </a:r>
          <a:endParaRPr lang="en-IN" sz="1900" kern="1200" dirty="0"/>
        </a:p>
      </dsp:txBody>
      <dsp:txXfrm>
        <a:off x="4588707" y="2125325"/>
        <a:ext cx="1157650" cy="993876"/>
      </dsp:txXfrm>
    </dsp:sp>
    <dsp:sp modelId="{3E31E23F-13FF-4527-8480-94BE41C16747}">
      <dsp:nvSpPr>
        <dsp:cNvPr id="0" name=""/>
        <dsp:cNvSpPr/>
      </dsp:nvSpPr>
      <dsp:spPr>
        <a:xfrm>
          <a:off x="5780237" y="2540438"/>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13615356"/>
              <a:satOff val="-15991"/>
              <a:lumOff val="6144"/>
              <a:alphaOff val="0"/>
            </a:schemeClr>
          </a:solidFill>
          <a:prstDash val="solid"/>
        </a:ln>
        <a:effectLst/>
      </dsp:spPr>
      <dsp:style>
        <a:lnRef idx="2">
          <a:scrgbClr r="0" g="0" b="0"/>
        </a:lnRef>
        <a:fillRef idx="1">
          <a:scrgbClr r="0" g="0" b="0"/>
        </a:fillRef>
        <a:effectRef idx="0">
          <a:scrgbClr r="0" g="0" b="0"/>
        </a:effectRef>
        <a:fontRef idx="minor"/>
      </dsp:style>
    </dsp:sp>
    <dsp:sp modelId="{C4D16EEF-3E3B-414E-BFD7-9A41464653DF}">
      <dsp:nvSpPr>
        <dsp:cNvPr id="0" name=""/>
        <dsp:cNvSpPr/>
      </dsp:nvSpPr>
      <dsp:spPr>
        <a:xfrm>
          <a:off x="5772234" y="2711753"/>
          <a:ext cx="1677158" cy="1439890"/>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accent4">
              <a:hueOff val="15317274"/>
              <a:satOff val="-17989"/>
              <a:lumOff val="6912"/>
              <a:alphaOff val="0"/>
            </a:schemeClr>
          </a:solidFill>
          <a:prstDash val="solid"/>
        </a:ln>
        <a:effectLst/>
      </dsp:spPr>
      <dsp:style>
        <a:lnRef idx="2">
          <a:scrgbClr r="0" g="0" b="0"/>
        </a:lnRef>
        <a:fillRef idx="1">
          <a:scrgbClr r="0" g="0" b="0"/>
        </a:fillRef>
        <a:effectRef idx="0">
          <a:scrgbClr r="0" g="0" b="0"/>
        </a:effectRef>
        <a:fontRef idx="minor"/>
      </dsp:style>
    </dsp:sp>
    <dsp:sp modelId="{48C545FE-0BCE-4E57-8905-5667C8BA438E}">
      <dsp:nvSpPr>
        <dsp:cNvPr id="0" name=""/>
        <dsp:cNvSpPr/>
      </dsp:nvSpPr>
      <dsp:spPr>
        <a:xfrm>
          <a:off x="6099484" y="2737814"/>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15884581"/>
              <a:satOff val="-18656"/>
              <a:lumOff val="7168"/>
              <a:alphaOff val="0"/>
            </a:schemeClr>
          </a:solidFill>
          <a:prstDash val="solid"/>
        </a:ln>
        <a:effectLst/>
      </dsp:spPr>
      <dsp:style>
        <a:lnRef idx="2">
          <a:scrgbClr r="0" g="0" b="0"/>
        </a:lnRef>
        <a:fillRef idx="1">
          <a:scrgbClr r="0" g="0" b="0"/>
        </a:fillRef>
        <a:effectRef idx="0">
          <a:scrgbClr r="0" g="0" b="0"/>
        </a:effectRef>
        <a:fontRef idx="minor"/>
      </dsp:style>
    </dsp:sp>
    <dsp:sp modelId="{84432D96-1411-4A08-999A-DDA4AE5CB3B1}">
      <dsp:nvSpPr>
        <dsp:cNvPr id="0" name=""/>
        <dsp:cNvSpPr/>
      </dsp:nvSpPr>
      <dsp:spPr>
        <a:xfrm>
          <a:off x="5772234" y="1120094"/>
          <a:ext cx="1677158" cy="1439890"/>
        </a:xfrm>
        <a:prstGeom prst="hexagon">
          <a:avLst>
            <a:gd name="adj" fmla="val 25000"/>
            <a:gd name="vf" fmla="val 115470"/>
          </a:avLst>
        </a:prstGeom>
        <a:solidFill>
          <a:schemeClr val="accent4">
            <a:hueOff val="20423033"/>
            <a:satOff val="-23986"/>
            <a:lumOff val="9216"/>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Create</a:t>
          </a:r>
          <a:endParaRPr lang="en-IN" sz="1900" kern="1200" dirty="0"/>
        </a:p>
      </dsp:txBody>
      <dsp:txXfrm>
        <a:off x="6031988" y="1343101"/>
        <a:ext cx="1157650" cy="993876"/>
      </dsp:txXfrm>
    </dsp:sp>
    <dsp:sp modelId="{1B0C39CF-2C47-4AE0-B8EB-62F22D4DF65F}">
      <dsp:nvSpPr>
        <dsp:cNvPr id="0" name=""/>
        <dsp:cNvSpPr/>
      </dsp:nvSpPr>
      <dsp:spPr>
        <a:xfrm>
          <a:off x="7223518" y="1765496"/>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18153807"/>
              <a:satOff val="-21321"/>
              <a:lumOff val="8192"/>
              <a:alphaOff val="0"/>
            </a:schemeClr>
          </a:solidFill>
          <a:prstDash val="solid"/>
        </a:ln>
        <a:effectLst/>
      </dsp:spPr>
      <dsp:style>
        <a:lnRef idx="2">
          <a:scrgbClr r="0" g="0" b="0"/>
        </a:lnRef>
        <a:fillRef idx="1">
          <a:scrgbClr r="0" g="0" b="0"/>
        </a:fillRef>
        <a:effectRef idx="0">
          <a:scrgbClr r="0" g="0" b="0"/>
        </a:effectRef>
        <a:fontRef idx="minor"/>
      </dsp:style>
    </dsp:sp>
    <dsp:sp modelId="{A94CE0E4-314C-4C66-A46B-CB9800008CC3}">
      <dsp:nvSpPr>
        <dsp:cNvPr id="0" name=""/>
        <dsp:cNvSpPr/>
      </dsp:nvSpPr>
      <dsp:spPr>
        <a:xfrm>
          <a:off x="7215514" y="1923397"/>
          <a:ext cx="1677158" cy="1439890"/>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8000" r="-38000"/>
          </a:stretch>
        </a:blip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 modelId="{F1BCAE36-9280-4D7B-8173-F944BD6BD9C8}">
      <dsp:nvSpPr>
        <dsp:cNvPr id="0" name=""/>
        <dsp:cNvSpPr/>
      </dsp:nvSpPr>
      <dsp:spPr>
        <a:xfrm>
          <a:off x="7549879" y="1955590"/>
          <a:ext cx="195638" cy="1686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9:26:13.318"/>
    </inkml:context>
    <inkml:brush xml:id="br0">
      <inkml:brushProperty name="width" value="0.05" units="cm"/>
      <inkml:brushProperty name="height" value="0.05" units="cm"/>
      <inkml:brushProperty name="color" value="#FFFFFF"/>
    </inkml:brush>
  </inkml:definitions>
  <inkml:trace contextRef="#ctx0" brushRef="#br0">259 2078 24575,'-1'-96'0,"3"-104"0,-2 197 0,1 0 0,-1-1 0,1 1 0,0 0 0,0 0 0,0 0 0,1 0 0,-1 0 0,3-4 0,-3 6 0,-1 1 0,1-1 0,-1 0 0,1 1 0,-1-1 0,1 1 0,-1-1 0,1 1 0,0 0 0,-1-1 0,1 1 0,0 0 0,-1-1 0,1 1 0,0 0 0,-1 0 0,1-1 0,0 1 0,-1 0 0,1 0 0,0 0 0,0 0 0,-1 0 0,1 0 0,0 0 0,0 0 0,-1 0 0,1 0 0,0 1 0,-1-1 0,1 0 0,0 0 0,0 1 0,-1-1 0,1 1 0,-1-1 0,1 0 0,0 1 0,-1-1 0,1 1 0,-1-1 0,1 1 0,-1-1 0,1 1 0,-1 0 0,0-1 0,1 2 0,7 8 0,-1 0 0,-1 0 0,0 1 0,0 0 0,7 19 0,16 64 0,-25-81 0,8 34 0,-1-1 0,-3 2 0,-2-1 0,-2 1 0,-4 92 0,-2-182 0,1 28 0,0 0 0,1 0 0,0 0 0,2 0 0,3-20 0,-5 33 0,0 1 0,0-1 0,0 1 0,0-1 0,0 1 0,0-1 0,0 1 0,1-1 0,-1 1 0,0 0 0,0-1 0,0 1 0,1-1 0,-1 1 0,0-1 0,1 1 0,-1 0 0,0-1 0,1 1 0,-1 0 0,1-1 0,-1 1 0,0 0 0,1 0 0,-1 0 0,1-1 0,-1 1 0,1 0 0,-1 0 0,1 0 0,-1 0 0,1 0 0,-1 0 0,1-1 0,-1 1 0,1 0 0,-1 1 0,1-1 0,-1 0 0,1 0 0,-1 0 0,0 0 0,1 0 0,-1 0 0,1 1 0,-1-1 0,1 0 0,-1 0 0,1 1 0,-1-1 0,0 0 0,1 0 0,-1 1 0,0-1 0,1 1 0,-1-1 0,0 0 0,1 1 0,-1-1 0,0 1 0,0-1 0,1 1 0,-1 0 0,18 28 0,-17-29 0,6 17 0,-1 0 0,0 0 0,-1 1 0,-1-1 0,-1 1 0,0 0 0,-1 0 0,-1 37 0,-4-248 0,3 193 0,0 0 0,0 0 0,0 0 0,0 0 0,0 0 0,0 0 0,0 0 0,0 0 0,0 0 0,0 0 0,-1 0 0,1 0 0,0 0 0,0 0 0,0 0 0,0 0 0,0 0 0,0 0 0,0 0 0,0 0 0,0 0 0,0 0 0,0 0 0,0 0 0,0 0 0,0 0 0,0 0 0,0 0 0,-1 0 0,1 0 0,0 0 0,0 0 0,0 0 0,0 0 0,0 0 0,0 0 0,0 0 0,0 0 0,-5 12 0,-4 19 0,6-20 0,-1 0 0,0-1 0,-1 1 0,0-1 0,-1 0 0,0-1 0,0 1 0,-14 14 0,17-21 0,0 0 0,0 0 0,-1 0 0,1-1 0,-1 1 0,1-1 0,-1 0 0,0 0 0,0 0 0,0 0 0,-6 1 0,7-3 0,0 0 0,0 1 0,0-1 0,0 0 0,0 0 0,0-1 0,0 1 0,0 0 0,0-1 0,1 0 0,-1 0 0,0 0 0,0 0 0,0 0 0,1-1 0,-1 1 0,-4-4 0,2 0 0,0 0 0,1 0 0,-1-1 0,1 1 0,0-1 0,1 0 0,0 0 0,0 0 0,0-1 0,-2-6 0,-4-8 0,0-2 0,1 0 0,-8-32 0,15 53 0,0 9 0,0 18 0,2-8 0,0-38 0,-1-282 0,2 289 0,1 16 0,3 23 0,30 115 0,-13-54 0,16 122 0,-42-370 0,4 84 0,-2-40 0,4 161 0,2-1 0,2 1 0,14 47 0,-1-4 0,-19-141 0,-3-29 0,3-113 0,-1 194 0,0 0 0,0-1 0,1 1 0,-1 0 0,1 0 0,0-1 0,0 1 0,2-5 0,-2 8 0,-1-1 0,0 1 0,1-1 0,-1 1 0,1 0 0,-1-1 0,0 1 0,1-1 0,-1 1 0,1 0 0,-1-1 0,1 1 0,-1 0 0,1 0 0,-1-1 0,1 1 0,0 0 0,-1 0 0,1 0 0,0 0 0,1 0 0,-1 0 0,0 0 0,1 0 0,-1 1 0,0-1 0,1 1 0,-1-1 0,0 1 0,0-1 0,0 1 0,1 0 0,0 1 0,7 5 0,0 1 0,0 0 0,-1 0 0,-1 0 0,1 1 0,-1 1 0,9 17 0,37 81 0,-40-80 0,8 19 0,122 301 0,-137-331 0,-6-16 0,0-1 0,0 0 0,0 0 0,0 0 0,0 0 0,0 0 0,0 0 0,0 0 0,0 0 0,0 1 0,1-1 0,-1 0 0,0 0 0,0 0 0,0 0 0,0 0 0,0 0 0,0 0 0,0 0 0,0 0 0,0 1 0,0-1 0,0 0 0,0 0 0,0 0 0,0 0 0,0 0 0,1 0 0,-1 0 0,0 0 0,0 0 0,0 0 0,0 0 0,0 0 0,0 0 0,0 0 0,0 0 0,1 0 0,-1 0 0,0 0 0,0 0 0,0 0 0,0 0 0,0 0 0,0 0 0,0 0 0,0 0 0,0 0 0,1 0 0,-1 0 0,0 0 0,0 0 0,0 0 0,0 0 0,0 0 0,0 0 0,0 0 0,0-1 0,3-30 0,-6-66 0,-5 0 0,-3 1 0,-30-117 0,36 196 0,3 13 0,1-1 0,0 0 0,0 0 0,0 0 0,0 0 0,1 0 0,0-7 0,6 22 0,151 400 0,-29 9 0,-123-398 0,-2-11 0,0 1 0,0-1 0,-1 1 0,-1 0 0,0 0 0,0 18 0,-1-29 0,0 1 0,0 0 0,-1-1 0,1 1 0,0 0 0,0 0 0,0-1 0,0 1 0,-1 0 0,1-1 0,0 1 0,0 0 0,-1-1 0,1 1 0,-1-1 0,1 1 0,-1-1 0,1 1 0,-1-1 0,1 1 0,-1-1 0,1 1 0,-1-1 0,1 1 0,-1-1 0,0 0 0,0 1 0,0-1 0,0 0 0,0 0 0,0 0 0,-1 0 0,1-1 0,0 1 0,0 0 0,0 0 0,0-1 0,0 1 0,0-1 0,0 1 0,0-1 0,0 1 0,-1-2 0,-4-2 0,1-1 0,0 0 0,0 0 0,-6-8 0,-18-29 0,3-1 0,2-2 0,-30-73 0,-28-54 0,52 133 0,24 33 0,1-1 0,-1 0 0,1 0 0,-6-12 0,10 17 0,0 1 0,1-1 0,-1 0 0,1 1 0,0-1 0,-1 1 0,1-1 0,0 0 0,0 1 0,0-1 0,0 0 0,0 1 0,0-1 0,0 0 0,1 1 0,-1-1 0,1 1 0,-1-1 0,1 0 0,-1 1 0,1 0 0,0-1 0,0 1 0,0-1 0,0 1 0,0 0 0,0-1 0,0 1 0,0 0 0,1 0 0,-1 0 0,2-1 0,4-3 0,1 1 0,0-1 0,0 2 0,0-1 0,11-2 0,69-19 0,2 4 0,112-11 0,-149 24 0,543-47-297,7 48 0,-579 8 297,13-2 0,-37 1 0,1 0 0,-1-1 0,0 1 0,0 0 0,0 0 0,0 0 0,0 0 0,0 0 0,0-1 0,0 1 0,0 0 0,0 0 0,0 0 0,0 0 0,0 0 0,0-1 0,0 1 0,0 0 0,0 0 0,0 0 0,0 0 0,0 0 0,0-1 0,0 1 0,0 0 0,0 0 0,0 0 0,0 0 0,0 0 0,0-1 0,0 1 0,0 0 0,-1 0 0,1 0 0,0 0 0,0 0 0,0 0 0,0 0 0,0 0 0,0-1 0,0 1 0,-1 0 0,1 0 0,0 0 0,0 0 0,0 0 0,0 0 0,0 0 0,-1 0 0,1 0 0,0 0 0,0 0 0,0 0 0,0 0 0,-1 0 0,-25-12 0,-54-19 99,-2 5 0,0 2 0,-2 5 0,0 3 0,-128-8 0,-201 22-99,205 5 0,343-3 0,29-1 0,72-5-420,644-46-3574,-157 6 2617,-680 44 1297,89-8 73,-108 5 605,-24 5-586,0 0-1,0 0 1,0 0 0,0 0-1,0 0 1,1 0-1,-1-1 1,0 1 0,0 0-1,0 0 1,0 0-1,0 0 1,0 0-1,0 0 1,0 0 0,0 0-1,0 0 1,1 0-1,-1-1 1,0 1-1,0 0 1,0 0 0,0 0-1,0 0 1,0 0-1,0 0 1,0 0 0,0 0-1,0-1 1,0 1-1,0 0 1,0 0-1,0 0 1,0 0 0,0 0-1,0 0 1,0 0-1,0-1 1,0 1-1,0 0 1,0 0 0,0 0-1,0 0 1,0 0-1,-1 0 1,1 0 0,0-1-1,-12-4 545,-10 0 59,1 1 0,-1 0 1,-40 1-1,33 1-134,-843-10-1170,-104 54 689,839-33 0,113-8 0,13-1 0,-1 1 0,1 0 0,-1 0 0,-15 5 0,26-5-3,0-1 0,0 0 1,0 1-1,0-1 0,0 1 0,0-1 0,0 1 0,0 0 1,0-1-1,0 1 0,0 0 0,0 0 0,0 1 0,0-2 2,1 0-1,0 1 0,0-1 1,0 1-1,0-1 0,-1 1 1,1-1-1,0 1 0,0-1 1,0 0-1,0 1 0,0-1 1,0 1-1,0-1 0,0 1 1,0-1-1,1 1 0,-1-1 1,0 1-1,0-1 0,0 0 1,0 1-1,1 0 0,1 2 59,1 0 0,-1 0 0,1-1 0,0 1 0,0-1 0,5 4 0,14 9 151,0-2-1,1 0 1,0-2-1,46 16 1,110 22 350,-27-18-849,213 16 0,158-34-301,-494-13 586,33-2-3,0-2 1,69-13 0,-126 16 20,41-11-43,-44 11 41,0 1-1,-1-1 1,1 0 0,0 0-1,-1 1 1,1-1 0,-1 0-1,1 0 1,-1-1 0,0 1-1,1 0 1,-1 0 0,0-1-1,0 1 1,0-1 0,0 1-1,0-1 1,0 1 0,0-1-1,-1 1 1,2-3 0,-2 3 20,0 0-1,0 1 1,0-1 0,0 0 0,0 0 0,0 0-1,0 1 1,-1-1 0,1 0 0,0 1 0,0-1-1,-1 0 1,1 0 0,0 1 0,-1-1-1,1 0 1,-1 1 0,1-1 0,-1 1 0,1-1-1,-1 1 1,1-1 0,-1 1 0,1-1 0,-1 1-1,0-1 1,1 1 0,-2-1 0,-25-9 80,23 9-106,-46-12 10,0 3 1,-1 1 0,-55-1-1,-164 4-256,228 6 115,-585 25-1283,427-3 963,-223 53 0,392-69 447,-24 8 0,55-14 8,0 0 1,-1 0-1,1 0 0,0 0 1,0 0-1,-1 0 1,1 0-1,0 0 1,0 0-1,0 0 0,-1 0 1,1 0-1,0 0 1,0 0-1,-1 1 1,1-1-1,0 0 0,0 0 1,0 0-1,-1 0 1,1 0-1,0 1 1,0-1-1,0 0 0,0 0 1,-1 0-1,1 1 1,0-1-1,0 0 1,0 0-1,0 0 1,0 1-1,0-1 0,0 0 1,0 0-1,-1 1 1,1-1-1,0 0 1,0 0-1,0 1 0,0-1 1,0 0-1,0 0 1,1 1-1,-1-1 1,0 0-1,0 0 0,0 1 1,0-1-1,0 0 1,0 0-1,0 0 1,0 1-1,0-1 0,1 0 1,-1 0-1,0 0 1,0 1-1,0-1 1,1 0-1,-1 0 1,0 0-1,0 0 0,0 0 1,1 1-1,-1-1 1,0 0-1,1 0 1,21 10 1072,-22-10-1079,166 45 307,-144-39-284,271 54-220,2-12 0,301 9 0,-590-56 195,69 3 0,-1-2 0,106-11 0,-173 8 0,-1 1 0,1-1 0,-1 0 0,0-1 0,1 0 0,-1 0 0,0 0 0,0 0 0,0-1 0,0 0 0,7-6 0,-12 9 0,-1-1 0,1 1 0,-1-1-1,1 1 1,-1-1 0,1 1 0,-1-1 0,0 1 0,1-1 0,-1 1-1,0-1 1,1 0 0,-1 1 0,0-1 0,1 0 0,-1 1 0,0-1-1,0 0 1,0 1 0,0-1 0,0 0 0,0 1 0,0-1 0,0 0-1,0 1 1,0-1 0,0 0 0,0 1 0,-1-2 0,0 1 17,0-1 1,0 1-1,0 0 1,0-1-1,0 1 1,-1 0-1,1 0 1,0 0-1,-1 0 1,1 0-1,-3-1 1,-12-5 182,1 1 1,-1 1-1,1 1 0,-28-4 1,27 5-175,-130-22-26,-187-6 0,-151 23 0,336 11 0,610 9-418,491 2-844,-949-14 1262,31 1 0,1-3 0,-1-1 0,38-7 0,-69 9 0,0 0 0,-1 0 0,1-1 0,0 1 0,-1-1 0,6-3 0,-8 5 0,-1-1 0,1 0 0,0 1 0,-1-1 0,1 1 0,0-1 0,-1 0 0,1 1 0,-1-1 0,1 0 0,-1 0 0,1 0 0,-1 1 0,1-1 0,-1 0 0,0 0 0,0 0 0,1 0 0,-1 0 0,0 0 0,0-1 0,0 1 0,-1 0 0,1 0 0,0 0 0,-1 0 0,1 0 0,0 0 0,-1 0 0,1 0 0,-1 0 0,0 0 0,1 0 0,-1 0 0,0 0 0,0 0 0,-1-1 0,-2-1 0,1 0 0,-1 1 0,0-1 0,0 1 0,-6-3 0,-11-3 0,1 1 0,-1 0 0,-27-3 0,-76-8 0,-424-17 34,-8 34-31,486 2-5,-8-1-6,-104 4-6,149 1 14,33-5-1,0 0 0,0 0 0,0 0 0,1 1 0,-1-1 0,0 0-1,0 0 1,0 0 0,0 0 0,1 0 0,-1 1 0,0-1 0,0 0 0,0 0 0,0 0 0,0 1 0,0-1 0,0 0-1,0 0 1,0 0 0,1 1 0,-1-1 0,0 0 0,0 0 0,0 0 0,0 1 0,0-1 0,0 0 0,0 0 0,0 0-1,-1 1 1,1-1 0,0 0 0,0 0 0,0 1 0,0-1 0,0 0 0,0 0 0,0 0 0,0 0 0,0 1-1,-1-1 1,1 0 0,0 0 0,0 0 0,0 0 0,0 1 0,-1-1 0,1 0 0,0 0 0,0 0 0,0 0 0,-1 0-1,1 0 1,0 0 0,0 0 0,0 0 0,-1 0 0,1 0 0,0 0 0,0 0 0,-1 0 0,23 8 342,34 4 80,76 7 1,64-4 94,-174-14-509,708 12 21,-713-13-28,-8 0 0,-1 0 0,0 0 0,1-1 0,-1 0 0,1 0 0,-1-1 0,0 0 0,0 0 0,0-1 0,14-7 0,-22 10 0,1 0 0,0-1 0,-1 1 0,1 0 0,0-1 0,-1 1 0,1-1 0,0 1 0,-1-1 0,1 0 0,-1 1 0,1-1 0,-1 1 0,0-1 0,1 0 0,-1 1 0,1-1 0,-1 0 0,0 0 0,0 1 0,1-1 0,-1 0 0,0 0 0,0 1 0,0-1 0,0 0 0,0 0 0,0 0 0,0 1 0,0-1 0,0 0 0,0 0 0,-1 1 0,1-1 0,0 0 0,0 0 0,-1 1 0,0-2 0,-1-1 0,0 1 0,0 0 0,-1 0 0,1-1 0,-1 1 0,0 1 0,0-1 0,0 0 0,-4-1 0,-46-20-92,0 2 1,-2 3-1,-1 2 0,-106-15 0,39 16-335,-152 3 1,116 15 293,0 6 0,-219 42 0,366-48 133,-4-1 0,0 2 0,0 0 0,1 0 0,-19 9 0,32-12 19,0 0 0,1 0 0,-1-1 0,1 1 0,0 0 0,-1 1 0,1-1 1,0 0-1,-1 0 0,1 1 0,0-1 0,-1 2 0,2-2 16,-1 0 0,1-1 0,0 1 0,0 0 1,-1-1-1,1 1 0,0 0 0,0 0 0,0-1 0,0 1 1,0 0-1,0 0 0,0-1 0,0 1 0,1 0 0,-1 0 0,0-1 1,0 1-1,1 0 0,0 1 0,1 1 20,0 0 0,1-1-1,-1 1 1,1 0 0,0-1-1,0 0 1,0 1 0,0-1 0,1 0-1,4 2 1,20 9-30,-1-2 0,55 15 0,66 6 22,-125-28-46,106 18-241,2-6 0,0-6-1,0-5 1,0-6 0,167-23-1,-236 16 241,-1-3 0,-1-2 0,116-42 0,-165 51-8,-1 0-1,0-1 1,-1 0-1,1-1 0,-1 0 1,11-10-1,-18 14 20,0 0-1,0 0 0,0 0 1,0 0-1,-1 0 0,1 0 1,-1-1-1,1 1 0,-1-1 1,0 1-1,0-1 1,0 1-1,0-1 0,0 0 1,-1 1-1,1-1 0,-1 0 1,0 0-1,0 0 0,0 1 1,0-1-1,0 0 0,-1 0 1,1 1-1,-1-1 1,0 0-1,1 1 0,-3-5 1,-2-2 44,0 0 1,-1 1 0,0 0 0,0 0 0,-1 1-1,0-1 1,0 2 0,-1-1 0,0 1 0,0 0-1,0 0 1,-1 1 0,-13-6 0,-13-4 84,-1 0 0,-45-10 0,-20-1-324,0 5-1,-125-9 0,-210 7-368,182 22 553,175 5 0,-94 16 0,167-19-4,0 0 1,1 0 0,-1 1 0,0 0 0,1 0 0,0 0 0,-1 0-1,-4 4 1,9-5 35,-1 0 0,1 0-1,0 1 1,0-1 0,0 0-1,-1 0 1,1 1 0,0-1 0,1 1-1,-1-1 1,0 1 0,0-1-1,1 1 1,-1 0 0,1-1 0,-1 1-1,1 0 1,-1-1 0,1 1-1,0 0 1,0-1 0,0 1 0,0 0-1,0 0 1,1-1 0,-1 1-1,0 0 1,1-1 0,1 4 0,1 4-16,1-1 1,1 0-1,-1 0 1,2 0-1,-1 0 1,1-1-1,0 0 1,0 0-1,1 0 0,0-1 1,0 0-1,0-1 1,10 6-1,10 5-31,2 0 0,47 18-1,-16-12-79,1-3-1,0-3 1,89 13 0,-50-18-260,145 0 1,-148-13 275,-1-5 0,97-18 0,-132 13 83,-1-3-1,-1-2 1,0-3 0,73-35 0,-118 48-4,48-27 0,-57 31 0,0 0 0,-1-1 0,0 1 0,0-1 0,0 0 0,0 0 0,0 0 0,-1-1 0,6-9 0,-9 13 6,1 0 0,-1 0 0,1 0 1,-1 0-1,0 0 0,1 0 0,-1 0 0,0 0 0,0-1 0,0 1 1,0 0-1,0 0 0,0 0 0,0 0 0,0 0 0,0-1 0,0 1 1,-1 0-1,1 0 0,0 0 0,-1 0 0,1 0 0,-1 0 0,1 0 1,-1 0-1,0 0 0,1 0 0,-1 0 0,0 0 0,0 0 0,0 1 1,0-1-1,1 0 0,-1 1 0,-2-2 0,-2-1 139,-1 1 0,1-1 0,0 1 0,-1 0-1,-11-2 1,-37-4-89,1 2 0,-1 2 0,-95 7 0,114-2-62,-176 11-706,0 9 0,2 9 0,-286 79 0,454-98 712,-1 0 0,1 1 0,0 3 0,-41 20 0,80-35 24,0 1 0,0 0-1,0 0 1,0 0 0,1 0 0,-1 0 0,0 1 0,0-1 0,1 0-1,-1 1 1,1-1 0,-1 1 0,1 0 0,0-1 0,-1 1-1,1 0 1,0 0 0,0 0 0,0 0 0,1 0 0,-1 0-1,0 4 1,1-4 15,1 0 0,0 1 0,0-1-1,-1 0 1,2 1 0,-1-1 0,0 0 0,0 0-1,1 0 1,-1 0 0,1 0 0,0 0 0,0 0-1,-1-1 1,1 1 0,0-1 0,0 1-1,1-1 1,-1 0 0,4 2 0,23 12 258,2-2 0,0-1 0,0-2 0,48 10 0,68 13-625,2-7-1,213 11 1,-169-32-165,281-27 0,-215-12 180,-207 24 216,-1-2 1,90-34-1,-133 43 82,0-1 0,-1 0 0,1 0 0,-1-1 0,1 0 0,6-6 0,-12 9 67,-1 1-1,0 0 0,1 0 1,-1-1-1,0 1 0,0-1 1,0 1-1,0-1 0,0 0 1,0 1-1,0-1 0,0 0 1,-1 0-1,1 0 0,-1 1 1,1-1-1,-1 0 0,0 0 1,0 0-1,0 0 0,0 0 1,0 0-1,0 0 0,0 1 1,-1-1-1,1 0 0,-1 0 1,1 0-1,-1 0 0,0 1 1,1-1-1,-3-2 0,-1-2 22,-1 1 0,0 0 0,-1 0 0,1 0-1,-1 1 1,0 0 0,0 0 0,0 0 0,-1 1-1,1-1 1,-13-3 0,-24-9-27,0 1 1,-64-12-1,-95-8-74,191 34 28,-176-24-340,1 8 1,-2 9-1,0 7 0,-304 40 0,418-27 247,1 3 1,0 3-1,1 3 0,2 4 0,-126 62 0,183-80 289,0 0-1,1 1 1,0 1-1,-12 10 0,22-18-155,0 1 0,0 0 0,0 0 0,0 0 0,0 0 0,0 0 0,0 1 0,1-1 0,0 1 0,-1-1 0,1 1 0,0-1 0,0 1-1,0 0 1,0-1 0,1 1 0,-1 0 0,1 0 0,0-1 0,0 1 0,0 0 0,0 0 0,0 0 0,0 0 0,1-1 0,-1 1 0,1 0 0,2 4-1,0-1-25,1 0 0,0 0 0,0 0-1,0-1 1,1 0 0,0 0 0,0 0-1,0 0 1,0-1 0,8 5-1,5 2-23,1-1 0,23 10 0,4-2-88,2-2 0,0-2 0,0-3 0,72 9-1,205 1-812,-207-20 835,0-5 1,0-5-1,208-44 1,-253 36 73,0-4 0,-2-3 0,0-3 0,-2-3 0,-1-3 0,-2-3 1,65-47-1,-126 79 1,74-58-6,-71 55 7,-1 0 0,-1 0 0,1-1 0,-1 0 0,0 0 0,-1 0 0,7-15 0,-11 21 26,0 0-1,0 0 0,-1 0 0,1 0 0,-1 0 0,1 0 0,-1 0 0,0 0 0,0 0 0,0 0 1,0 0-1,0 0 0,0 0 0,-1 0 0,1 0 0,-1 0 0,1 0 0,-1 0 0,0 0 0,0 0 1,0 1-1,0-1 0,0 0 0,0 0 0,0 1 0,0-1 0,-1 1 0,1-1 0,-1 1 0,1-1 0,-1 1 1,1 0-1,-3-1 0,-5-3 114,-1 0 0,1 0 0,-1 1 0,0 0 0,-11-2 0,-20-4-132,0 1 1,-73-5-1,-91 7 9,147 6-15,-365 18-413,319-4 275,1 5 0,-105 32-1,-35 32 115,199-64 21,1 2-1,1 2 1,-53 37-1,88-54 40,-1 0 0,2 1 0,-1 0 1,1 0-1,-1 0 0,2 1 0,-1 0 0,-5 10 0,9-14-17,1 0 0,-1 0 0,1 0 0,0 0 0,0 1 0,0-1-1,1 0 1,-1 0 0,1 1 0,0-1 0,0 0 0,0 1 0,0-1 0,0 0 0,1 1 0,-1-1-1,1 0 1,0 1 0,0-1 0,0 0 0,1 0 0,-1 0 0,1 0 0,0 0 0,2 2-1,2 4-18,1-1 0,1 0 0,0 0-1,0-1 1,0 0 0,1 0 0,0-1-1,0 0 1,12 5 0,6 2-2,1-2 1,35 10-1,9-2-193,1-4-1,127 12 0,152-23-389,-251-11 535,118-23 0,-166 19-66,0-2 0,-1-2 1,94-42-1,-124 46 111,-1 0 0,0-2-1,35-28 1,-47 34 23,-1-1 0,0 0-1,0 0 1,-1-1 0,0 0-1,0 0 1,-1-1 0,-1 0 0,1 0-1,3-12 1,-7 17 4,-1 1 1,0 0-1,0-1 1,0 1 0,0-1-1,-1 1 1,0-1-1,0 1 1,0-1-1,0 0 1,-1 1-1,0 0 1,0-1-1,0 1 1,0-1-1,-3-4 1,0 3 27,1 0 0,-1 0 0,0 1 0,0-1 0,-1 1 0,0 0 0,0 0 0,0 1 0,-10-8 0,-8-1 74,1 1 0,-2 0 1,1 2-1,-46-13 0,-31-4-450,0 5 0,-178-16 0,-211 15-938,158 26 464,223 4 544,-111 22 0,203-27 344,11-1 45,0-1 1,0 1-1,0 0 0,0 0 0,0 1 1,0-1-1,1 1 0,-1 0 0,0 0 0,-6 5 1,11-7-113,-1 1 1,1 0-1,0-1 1,-1 1-1,1 0 1,0 0-1,-1-1 1,1 1 0,0 0-1,0 0 1,-1-1-1,1 1 1,0 0-1,0 0 1,0 0-1,0 0 1,0-1-1,0 1 1,0 0-1,1 0 1,-1 0 0,0-1-1,0 1 1,1 0-1,-1 0 1,0-1-1,1 1 1,-1 0-1,1-1 1,-1 1-1,1 0 1,20 21 617,-8-13-562,0 0-1,0 0 1,1-2 0,0 0 0,24 9 0,80 17 75,-55-19-153,0-2 0,1-4 0,110 2 0,-141-10 0,0-2 0,0-1 0,0-2 0,0-1 0,-1-2 0,0-1 0,-1-1 0,0-2 0,33-17 0,-54 23 0,0 0 0,-1 0 0,1-1 0,-1 0 0,-1 0 0,0-1 0,0 0 0,8-11 0,-14 16 0,1 0 0,-1-1 0,0 1 0,0-1 0,-1 0 0,1 0 0,-1 1 0,0-1 0,0 0 0,0 0 0,0 0 0,-1 0 0,1 0 0,-1 0 0,0 0 0,0-1 0,-1 1 0,1 0 0,-1 0 0,0 0 0,0 0 0,-1 1 0,1-1 0,-1 0 0,-3-6 0,0 2 0,-1 1 0,1 0 0,-1 0 0,-1 0 0,1 1 0,-1 0 0,-1 0 0,1 1 0,-1 0 0,1 0 0,-2 1 0,1 0 0,0 0 0,-10-2 0,-8-2 0,-2 0 0,1 2 0,-41-3 0,-18 2 0,-1 5 0,1 3 0,0 4 0,-127 23 0,156-17 0,-71 24 0,99-25 0,0 2 0,1 0 0,0 2 0,-27 18 0,49-27 0,-1 0 0,0 0 0,1 0 0,0 0 0,1 1 0,-1 0 0,1 1 0,0-1 0,0 1 0,1 0 0,-6 13 0,8-16 0,1 0 0,0 0 0,0-1 0,1 1 0,-1 0 0,1 0 0,0 0 0,0 0 0,0 0 0,0 0 0,1 0 0,-1 0 0,1 0 0,0 0 0,1-1 0,-1 1 0,0 0 0,1-1 0,0 1 0,0-1 0,0 1 0,0-1 0,1 0 0,-1 0 0,6 5 0,2 1 0,1 0 0,0-1 0,0 0 0,1-1 0,0 0 0,0-1 0,1 0 0,-1-1 0,1-1 0,19 5 0,10 0 0,86 7 0,-63-11 0,87-4 0,-129-3 0,0 0 0,0-1 0,0-2 0,-1 0 0,0-2 0,0 0 0,28-14 0,-43 17 0,0 0 0,-1 0 0,0-1 0,0 0 0,0 0 0,0 0 0,-1-1 0,0 0 0,0 0 0,0 0 0,-1 0 0,0-1 0,5-10 0,-8 13 0,1 0 0,-1 0 0,1 0 0,-1 0 0,-1 0 0,1 0 0,-1 0 0,1 0 0,-1 0 0,0 0 0,0 0 0,-1 0 0,1 0 0,-1 0 0,0 0 0,0 0 0,0 0 0,-1 0 0,0 0 0,1 0 0,-1 1 0,0-1 0,-1 1 0,1 0 0,-1-1 0,-4-3 0,-2-1 0,0 0 0,0 1 0,-1 1 0,0 0 0,0 0 0,-1 1 0,0 0 0,0 1 0,0 0 0,0 1 0,-1 0 0,1 0 0,-1 2 0,1-1 0,-1 1 0,-21 2 0,6 1 0,0 1 0,0 1 0,0 2 0,0 0 0,1 2 0,-29 12 0,19-4 0,0 1 0,-57 36 0,80-44 0,0 0 0,0 1 0,1 1 0,0 0 0,1 1 0,0 0 0,1 0 0,0 1 0,-10 20 0,16-26 0,1-1 0,1 1 0,-1 0 0,1-1 0,0 1 0,1 0 0,-1 1 0,1-1 0,1 13 0,0-16 0,0-1 0,1 1 0,-1-1 0,1 0 0,0 1 0,0-1 0,0 1 0,1-1 0,-1 0 0,1 0 0,0 0 0,0 0 0,0 0 0,0 0 0,0-1 0,1 1 0,-1-1 0,1 1 0,0-1 0,-1 0 0,1 0 0,4 2 0,9 4 0,0-1 0,1 0 0,1-1 0,-1-1 0,1-1 0,-1 0 0,27 1 0,-13-3 0,1-1 0,0-2 0,47-6 0,-52 2 0,-1 0 0,0-2 0,0-1 0,33-14 0,-45 15 0,0 0 0,-1-1 0,1 0 0,-2-1 0,1 0 0,-1-1 0,-1-1 0,0 0 0,10-12 0,-17 18 0,-1-1 0,1 1 0,-1 0 0,0-1 0,0 0 0,-1 0 0,0 0 0,0 0 0,0 0 0,-1 0 0,0-1 0,0 1 0,0 0 0,-1-1 0,0 1 0,0 0 0,-1-1 0,0 1 0,0 0 0,0-1 0,-1 1 0,-4-10 0,2 7 0,0 0 0,-1 0 0,0 1 0,-1 0 0,0 0 0,0 0 0,-1 1 0,1 0 0,-2 0 0,1 1 0,-1 0 0,0 0 0,0 1 0,-10-6 0,-6 1 0,0 0 0,-1 1 0,0 2 0,0 0 0,-1 2 0,1 1 0,-46-2 0,36 5 0,1 2 0,-1 1 0,1 2 0,0 2 0,-45 12 0,51-8 0,0 1 0,1 2 0,0 0 0,1 2 0,1 1 0,-28 22 0,50-36 0,1 0 0,-1 0 0,0 0 0,1 0 0,-1 1 0,1-1 0,0 1 0,0 0 0,0 0 0,0-1 0,1 1 0,-1 0 0,1 0 0,-1 1 0,1-1 0,0 0 0,0 0 0,1 1 0,-1-1 0,1 0 0,-1 5 0,2-3 0,0-1 0,0 0 0,0 0 0,0 1 0,1-1 0,-1 0 0,1-1 0,0 1 0,0 0 0,1 0 0,-1-1 0,1 1 0,0-1 0,0 0 0,0 0 0,5 4 0,2 1 0,1-1 0,-1-1 0,1 1 0,1-2 0,-1 0 0,1 0 0,0-1 0,0 0 0,0-1 0,0 0 0,21 1 0,-6-2 0,0-1 0,-1-2 0,1 0 0,38-8 0,-35 3 0,0-1 0,0-2 0,-1-1 0,0-1 0,-1-1 0,46-29 0,-61 34 0,-1-2 0,0 1 0,0-2 0,-1 1 0,0-2 0,-1 1 0,0-2 0,-1 1 0,0-1 0,-1 0 0,-1-1 0,1 0 0,-2 0 0,0-1 0,-1 0 0,5-15 0,-9 23 0,0 1 0,0-1 0,0 0 0,-1 1 0,0-1 0,0 0 0,0 1 0,-1-1 0,0 1 0,0-1 0,-3-8 0,2 9 0,0 1 0,-1 0 0,1 0 0,-1 0 0,0 0 0,0 1 0,0-1 0,0 1 0,0 0 0,-1 0 0,0 0 0,0 0 0,0 0 0,-7-3 0,-8-3 0,-1 1 0,0 1 0,-1 0 0,1 2 0,-1 0 0,-1 2 0,-20-2 0,4 3 0,1 1 0,0 2 0,-46 7 0,36 2 0,1 1 0,0 2 0,1 2 0,0 2 0,1 2 0,-81 49 0,110-59 0,0 1 0,1 0 0,1 1 0,-22 22 0,30-28 0,1 0 0,-1 0 0,1 1 0,1 0 0,-1 0 0,1 0 0,0 0 0,0 0 0,0 1 0,1-1 0,0 1 0,1 0 0,-1 0 0,0 13 0,2-17 0,1 0 0,-1 0 0,1 1 0,0-1 0,0 0 0,0 0 0,0 0 0,0 0 0,1 0 0,0 0 0,-1 0 0,1-1 0,0 1 0,0 0 0,0-1 0,1 0 0,-1 1 0,1-1 0,-1 0 0,1 0 0,0 0 0,-1-1 0,1 1 0,4 1 0,8 3 0,-1 0 0,1-1 0,26 5 0,-41-10 0,32 7 0,1-2 0,0-1 0,0-2 0,0 0 0,53-6 0,-61 0 0,0 0 0,0-1 0,-1-2 0,0-1 0,0 0 0,-1-2 0,42-23 0,-49 23 0,0 0 0,0-1 0,-1-1 0,-1 0 0,22-24 0,-33 32 0,0 0 0,0 1 0,-1-1 0,0 0 0,0 0 0,0 0 0,0-1 0,0 1 0,-1 0 0,0-1 0,0 1 0,1-8 0,-2 9 0,-1-1 0,1 1 0,-1-1 0,1 1 0,-1 0 0,0-1 0,0 1 0,-1 0 0,1 0 0,-1-1 0,0 1 0,1 0 0,-1 1 0,0-1 0,-1 0 0,1 1 0,-1-1 0,-4-3 0,0 0 0,0 1 0,0 1 0,-1-1 0,0 1 0,0 0 0,0 1 0,0 0 0,0 0 0,-16-2 0,-8 0 0,-41-2 0,69 7 0,-21-1 0,0 2 0,0 1 0,0 0 0,0 2 0,1 1 0,-1 1 0,1 1 0,1 1 0,-1 1 0,1 2 0,-22 12 0,10-2 0,2 1 0,1 2 0,0 0 0,2 3 0,1 0 0,-30 37 0,46-48 0,1-1 0,1 1 0,1 1 0,0 0 0,-8 20 0,14-26 0,0-1 0,0 1 0,2-1 0,-1 1 0,1 0 0,1 0 0,0 0 0,0 0 0,2 1 0,1 15 0,-1-23 0,0 1 0,0-1 0,1 1 0,-1-1 0,1 0 0,0 0 0,1 0 0,-1 0 0,1 0 0,-1-1 0,1 1 0,0-1 0,1 1 0,-1-1 0,0 0 0,1 0 0,0-1 0,0 1 0,0-1 0,0 0 0,0 0 0,0 0 0,0 0 0,5 0 0,12 4 0,-1-1 0,1-1 0,38 2 0,-54-6 0,33 3 0,1-2 0,-1-1 0,0-3 0,0-1 0,0-1 0,0-2 0,-1-2 0,0-2 0,-1-1 0,0-2 0,-1-1 0,0-1 0,-1-3 0,-1 0 0,53-43 0,-71 50 0,-1-1 0,-1-1 0,23-28 0,-32 37 0,0-1 0,0 0 0,-1 0 0,0 0 0,0-1 0,0 1 0,-1-1 0,1 1 0,-2-1 0,1 0 0,-1 0 0,0 0 0,0-13 0,-2 15 0,0 1 0,0 0 0,0 0 0,0 0 0,-1 0 0,1 0 0,-1 0 0,0 1 0,0-1 0,-1 0 0,1 1 0,-1 0 0,0-1 0,0 1 0,0 0 0,0 1 0,0-1 0,0 0 0,-5-2 0,-4-1 0,1 0 0,-1 0 0,0 1 0,0 0 0,-14-3 0,-12-1 0,0 2 0,0 1 0,0 2 0,-65 2 0,49 4 0,1 3 0,-96 21 0,115-18 0,0 2 0,0 1 0,1 1 0,1 2 0,0 1 0,-45 30 0,65-36 0,0 0 0,0 1 0,1 1 0,0 0 0,1 0 0,0 1 0,-11 19 0,15-21 0,0 1 0,1 1 0,0-1 0,1 0 0,1 1 0,-1 0 0,2 0 0,0 0 0,0 0 0,1 18 0,1-23 0,0 0 0,1 0 0,-1 0 0,2 0 0,-1 0 0,1 0 0,0-1 0,0 1 0,1 0 0,0-1 0,0 0 0,1 1 0,-1-1 0,1-1 0,1 1 0,-1-1 0,1 1 0,0-1 0,0 0 0,0-1 0,1 0 0,0 1 0,-1-2 0,2 1 0,10 5 0,3-1 0,1 0 0,0-1 0,0-1 0,0-2 0,1 1 0,0-2 0,0-1 0,37-1 0,-32-3 0,0 0 0,0-2 0,0-1 0,-1 0 0,1-3 0,43-17 0,-44 12 0,-1 0 0,0-2 0,-1-1 0,-1 0 0,-1-2 0,0-1 0,-1-1 0,-1 0 0,31-43 0,-38 45 0,0-1 0,-1-1 0,-1 0 0,-1 0 0,-1-1 0,-1-1 0,-1 1 0,0-1 0,-2-1 0,-1 1 0,0-1 0,0-42 0,-4 59 0,-1 1 0,1-1 0,-1 0 0,0 0 0,-1 0 0,1 1 0,-1-1 0,0 1 0,-1-1 0,0 1 0,1 0 0,-1 0 0,-1 0 0,1 0 0,-5-4 0,1 2 0,0 1 0,0 0 0,0 1 0,-1-1 0,0 1 0,0 1 0,-1 0 0,-14-6 0,-3 2 0,-1 1 0,1 2 0,-1 0 0,0 2 0,-45 0 0,44 4 0,0 1 0,0 0 0,0 3 0,0 0 0,1 1 0,0 2 0,0 1 0,-49 24 0,57-23 0,0 1 0,2 0 0,-1 2 0,1 0 0,1 1 0,0 0 0,2 2 0,-1-1 0,2 2 0,0 0 0,1 0 0,-14 28 0,19-32 0,1 2 0,0-1 0,2 0 0,-1 1 0,2 0 0,-4 24 0,7-33 0,0 0 0,0 0 0,0 0 0,1 0 0,0 0 0,0 0 0,0 0 0,4 9 0,-3-11 0,-1-1 0,1 1 0,0-1 0,0 0 0,1 0 0,-1 0 0,1 0 0,-1 0 0,1 0 0,0-1 0,0 1 0,0-1 0,0 0 0,6 3 0,5 1 0,0-1 0,0-1 0,0 0 0,0-1 0,1 0 0,26 1 0,91-6 0,-103-1 0,-1-1 0,0-1 0,0-2 0,0-1 0,-1-1 0,-1-1 0,1-1 0,-2-1 0,1-2 0,-2-1 0,0 0 0,-1-2 0,0-1 0,-2 0 0,0-2 0,-1 0 0,-1-2 0,24-34 0,-39 51 0,-1 0 0,0 0 0,0 0 0,-1-1 0,0 1 0,1-1 0,-2 1 0,1-1 0,-1 0 0,0 0 0,0 0 0,0 0 0,-1 0 0,0-7 0,-1 8 0,0 0 0,0 0 0,-1 0 0,0 0 0,0 0 0,0 1 0,0-1 0,-1 1 0,1-1 0,-1 1 0,0 0 0,-1 0 0,1 1 0,-1-1 0,1 1 0,-1-1 0,-5-2 0,-6-4 0,-1 0 0,1 1 0,-2 1 0,1 1 0,-1 0 0,-24-5 0,15 5 0,0 2 0,-1 1 0,-46-2 0,49 7 0,1 0 0,-1 2 0,1 0 0,0 2 0,0 1 0,0 0 0,1 2 0,0 0 0,1 2 0,-23 13 0,29-14 0,-1 1 0,1 0 0,0 1 0,1 1 0,1 1 0,0 0 0,0 0 0,2 1 0,-1 1 0,2 0 0,0 0 0,1 1 0,-10 24 0,12-23 0,2 0 0,0 1 0,1-1 0,1 1 0,0 1 0,0 25 0,3-36 0,1 0 0,0 0 0,0 0 0,0 0 0,1 0 0,1 0 0,3 10 0,-4-13 0,1-1 0,-1 0 0,1 0 0,0 0 0,0 0 0,0 0 0,0 0 0,1-1 0,0 0 0,-1 1 0,1-1 0,1-1 0,3 4 0,4-1 0,0 0 0,0-1 0,1 0 0,-1 0 0,1-2 0,0 1 0,0-2 0,20 1 0,3-2 0,66-10 0,-67 3 0,-1 0 0,0-2 0,0-2 0,-1-1 0,-1-2 0,43-23 0,-39 15 0,-1 0 0,-1-3 0,-1-1 0,58-59 0,-71 63 0,-1-1 0,23-35 0,-36 49 0,0 0 0,-1 0 0,-1-1 0,1 0 0,-2 0 0,1 0 0,-1-1 0,-1 1 0,2-21 0,-4 27 0,0-1 0,0 1 0,0 0 0,-1-1 0,0 1 0,0 0 0,0-1 0,0 1 0,-1 0 0,1 0 0,-1 0 0,0 0 0,-1 0 0,1 0 0,-6-6 0,3 5 0,0 1 0,0-1 0,-1 1 0,0 0 0,0 0 0,0 0 0,0 1 0,0 0 0,-8-3 0,-7 0 0,0 1 0,0 0 0,-1 1 0,1 2 0,-34-1 0,28 4 0,-1 1 0,1 1 0,0 1 0,0 1 0,-50 18 0,55-15 0,1 1 0,0 0 0,1 2 0,0 0 0,1 2 0,0 0 0,-25 23 0,32-23 0,0 1 0,0 0 0,2 1 0,0 0 0,0 1 0,1 0 0,1 0 0,1 1 0,1 0 0,0 0 0,1 1 0,-5 32 0,7-34 0,2 0 0,0 0 0,0 0 0,2 0 0,0 0 0,0 0 0,2 0 0,0 0 0,1 0 0,0-1 0,2 0 0,-1 0 0,2 0 0,13 22 0,-16-32 0,0 0 0,0 0 0,0 0 0,1 0 0,0-1 0,0 0 0,0 0 0,1 0 0,-1-1 0,1 0 0,0 0 0,-1 0 0,1-1 0,1 0 0,-1 0 0,0 0 0,1-1 0,9 1 0,-8-1 0,0-1 0,0 0 0,-1 0 0,1-1 0,0 0 0,0-1 0,0 1 0,-1-2 0,1 1 0,-1-1 0,0 0 0,0 0 0,0-1 0,12-8 0,-5 0 0,0 0 0,-1-2 0,-1 1 0,0-2 0,-1 1 0,-1-2 0,0 1 0,-1-1 0,0-1 0,-1 0 0,7-25 0,-6 13 0,-1 0 0,-1-1 0,-2 0 0,-1 0 0,-1 0 0,-2-36 0,-2 49 0,-5-31 0,5 43 0,-1-1 0,1 0 0,-1 1 0,0-1 0,-1 1 0,1-1 0,-1 1 0,-5-7 0,8 11 0,-1 0 0,0 0 0,0 0 0,1 0 0,-1 0 0,0 1 0,0-1 0,0 0 0,0 1 0,0-1 0,0 1 0,0-1 0,0 1 0,0-1 0,0 1 0,0 0 0,-1-1 0,1 1 0,0 0 0,0 0 0,0 0 0,0 0 0,-2 0 0,1 1 0,-1-1 0,1 1 0,0 0 0,0 0 0,0 0 0,0 0 0,0 0 0,0 0 0,0 1 0,1-1 0,-3 3 0,-4 4 0,0 1 0,1 1 0,-11 16 0,0 6 0,1 2 0,2-1 0,1 2 0,1 0 0,-8 40 0,4 6 0,-8 98 0,24-175 0,1-1 0,-1 1 0,1 0 0,0-1 0,0 1 0,1 0 0,-1-1 0,1 1 0,0-1 0,2 7 0,-3-9 0,0-1 0,0 1 0,1-1 0,-1 0 0,0 1 0,1-1 0,-1 0 0,0 1 0,1-1 0,-1 0 0,1 0 0,-1 0 0,0 1 0,1-1 0,-1 0 0,1 0 0,-1 0 0,1 0 0,-1 0 0,1 1 0,-1-1 0,1 0 0,-1 0 0,0 0 0,1 0 0,-1-1 0,1 1 0,-1 0 0,1 0 0,0 0 0,1-1 0,1 0 0,-1-1 0,0 1 0,1-1 0,-1 1 0,0-1 0,0 0 0,3-3 0,10-11 0,-1 0 0,-1-2 0,-1 0 0,0 0 0,-1-1 0,14-34 0,41-133 0,-55 152 0,7-19 0,-8 26 0,-1-1 0,7-42 0,-15 68 0,-1 0 0,0-1 0,1 1 0,-1 0 0,0 0 0,0 0 0,-1 0 0,1 0 0,0-1 0,-1 1 0,1 0 0,-1 0 0,1 0 0,-1 0 0,-1-2 0,1 4 0,1-1 0,0 1 0,-1 0 0,1 0 0,0-1 0,-1 1 0,1 0 0,0 0 0,-1-1 0,1 1 0,-1 0 0,1 0 0,-1 0 0,1 0 0,0 0 0,-1-1 0,1 1 0,-1 0 0,1 0 0,-1 0 0,1 0 0,-1 0 0,1 1 0,-1-1 0,0 0 0,-1 1 0,0 0 0,1 0 0,-1 0 0,0 0 0,0 0 0,1 0 0,-1 0 0,1 1 0,-3 1 0,-149 172 0,95-104 0,-141 187 0,194-252 0,2-1 0,0 0 0,-1 0 0,0-1 0,0 1 0,0-1 0,-9 8 0,10-13 0,4-4 0,4-6 0,0 0 0,1 1 0,0-1 0,11-13 0,-14 19 0,122-160 0,15-22 0,-135 179 0,3-3 0,0-1 0,0 0 0,-1-1 0,0 0 0,-1 0 0,7-24 0,-13 37 0,0 0 0,0 0 0,0 0 0,0 0 0,0 0 0,-1 0 0,1 0 0,0 0 0,0 0 0,0 1 0,0-1 0,0 0 0,0 0 0,-1 0 0,1 0 0,0 0 0,0 0 0,0 0 0,0 0 0,0 0 0,-1 0 0,1 0 0,0 0 0,0 0 0,0 0 0,0 0 0,0 0 0,-1 0 0,1 0 0,0-1 0,0 1 0,0 0 0,0 0 0,0 0 0,0 0 0,-1 0 0,1 0 0,0 0 0,0 0 0,0 0 0,0-1 0,0 1 0,0 0 0,0 0 0,0 0 0,0 0 0,0 0 0,-1 0 0,1-1 0,0 1 0,0 0 0,0 0 0,0 0 0,0 0 0,0 0 0,0-1 0,0 1 0,0 0 0,0 0 0,0 0 0,0 0 0,0 0 0,0-1 0,0 1 0,1 0 0,-1 0 0,0 0 0,0 0 0,0-1 0,-10 8 0,0 0 0,1 1 0,-1 0 0,2 0 0,-1 1 0,-11 15 0,-3 2 0,-168 179 0,183-196 0,4-4 0,0-1 0,0 1 0,0-1 0,0 0 0,0-1 0,-1 1 0,0-1 0,-6 4 0,8-8 0,4-6 0,10-21 0,2 1 0,0 0 0,2 1 0,1 0 0,20-23 0,8-15 0,-30 42 0,21-43 0,-30 44 0,-5 21 0,0 0 0,0 0 0,0 0 0,0 0 0,0 0 0,0-1 0,-1 1 0,1 0 0,0 0 0,0 0 0,0 0 0,0 0 0,0 0 0,-1-1 0,1 1 0,0 0 0,0 0 0,0 0 0,0 0 0,0 0 0,-1 0 0,1 0 0,0 0 0,0 0 0,0 0 0,-1 0 0,1 0 0,0 0 0,0 0 0,0 0 0,0 0 0,-1 0 0,1 0 0,0 0 0,0 0 0,0 0 0,0 0 0,-1 0 0,1 0 0,0 0 0,0 1 0,0-1 0,0 0 0,0 0 0,-1 0 0,1 0 0,0 0 0,0 1 0,-5 2 0,0 1 0,0 0 0,1 1 0,-6 6 0,-104 126 0,-156 168 0,208-239 0,55-62 0,9-12 0,11-14 0,51-60 0,-44 60 0,-2-1 0,0-1 0,15-28 0,-24 32 0,-8 17 0,-6 12 0,3-4 0,-16 26 0,17-30 0,0 0 0,0 1 0,0-1 0,0 0 0,-1 0 0,1 1 0,0-1 0,-1 0 0,1 0 0,-1 0 0,1-1 0,-1 1 0,0 0 0,1-1 0,-1 1 0,-3 0 0,4-1 0,0 0 0,0 0 0,0-1 0,0 1 0,0 0 0,0 0 0,1-1 0,-1 1 0,0 0 0,0-1 0,0 1 0,1-1 0,-1 1 0,0-1 0,0 0 0,1 1 0,-1-1 0,1 0 0,-1 1 0,0-1 0,1 0 0,-1 0 0,1 0 0,0 1 0,-1-1 0,1 0 0,0 0 0,-1 0 0,1-1 0,-7-31 0,7 28 0,-4-43 0,4-75 0,1 98 0,-2 11 0,1 14 0,0 0 0,0 0 0,0 0 0,0 0 0,0 0 0,0 0 0,0 0 0,0-1 0,0 1 0,0 0 0,0 0 0,0 0 0,0 0 0,-1 0 0,1 0 0,0 0 0,0 0 0,0 0 0,0 0 0,0 0 0,0 0 0,0 0 0,0 0 0,0-1 0,0 1 0,0 0 0,0 0 0,0 0 0,0 0 0,0 0 0,0 0 0,-1 0 0,1 0 0,0 0 0,0 0 0,0 0 0,0 0 0,0 0 0,0 0 0,0 0 0,0 0 0,0 0 0,0 0 0,0 0 0,-1 0 0,1 0 0,0 0 0,0 0 0,0 0 0,0 0 0,0 0 0,0 0 0,0 1 0,0-1 0,0 0 0,0 0 0,0 0 0,0 0 0,0 0 0,0 0 0,-1 0 0,-9 22 0,-39 115 0,-26 65 0,45-125 0,-25 54 0,55-129 0,-1-1 0,1 0 0,-1 1 0,1-1 0,-1 0 0,0 0 0,0 0 0,1 0 0,-1 0 0,0 0 0,0 0 0,0 0 0,-2 1 0,3-2 0,0 0 0,-1 0 0,1 0 0,0-1 0,-1 1 0,1 0 0,0 0 0,0 0 0,-1-1 0,1 1 0,0 0 0,0-1 0,0 1 0,-1 0 0,1-1 0,0 1 0,0 0 0,0-1 0,0 1 0,0 0 0,0-1 0,0 1 0,0 0 0,0-1 0,-1 1 0,2 0 0,-1-1 0,0 1 0,0 0 0,0-1 0,2-44 0,34-190 0,8-101 0,-44 319 0,0 7 0,0 1 0,1-1 0,0 1 0,4-13 0,-5 22 0,0-1 0,0 1 0,0-1 0,0 1 0,0-1 0,1 1 0,-1-1 0,0 1 0,0-1 0,1 1 0,-1-1 0,0 1 0,0-1 0,1 1 0,-1 0 0,0-1 0,1 1 0,-1 0 0,1-1 0,-1 1 0,1 0 0,-1-1 0,0 1 0,1 0 0,-1 0 0,1 0 0,-1-1 0,2 1 0,-2 0 0,1 1 0,0-1 0,-1 0 0,1 1 0,0-1 0,-1 0 0,1 1 0,0-1 0,-1 1 0,1-1 0,-1 1 0,1 0 0,-1-1 0,1 1 0,-1-1 0,1 2 0,14 30 0,-7-8 0,-2 0 0,0 0 0,-1 0 0,-2 1 0,0 0 0,-2-1 0,-1 1 0,0 0 0,-2 0 0,-5 24 0,6-47 0,1 1 0,-1-1 0,1 1 0,-1-1 0,0 0 0,0 1 0,0-1 0,0 0 0,-1 0 0,1 0 0,0 0 0,-1 0 0,0 0 0,1 0 0,-1 0 0,0 0 0,0-1 0,0 1 0,0-1 0,0 0 0,0 1 0,-1-1 0,1 0 0,0 0 0,-1-1 0,-3 2 0,3-2 0,1 0 0,-1 0 0,0 0 0,0 0 0,1-1 0,-1 0 0,0 1 0,1-1 0,-1 0 0,0 0 0,1 0 0,-1 0 0,1-1 0,0 1 0,-1-1 0,1 0 0,0 1 0,0-1 0,0 0 0,0 0 0,0 0 0,1 0 0,-4-5 0,-1-3 0,1-1 0,0 0 0,0 0 0,1 0 0,0-1 0,1 1 0,-3-22 0,3 9 0,1 1 0,1 0 0,2-26 0,-1 46 0,0 1 0,0-1 0,1 0 0,-1 0 0,1 1 0,-1-1 0,1 1 0,0-1 0,0 1 0,0-1 0,0 1 0,3-4 0,-4 5 0,1 1 0,-1 0 0,1-1 0,-1 1 0,0 0 0,1 0 0,-1-1 0,1 1 0,-1 0 0,1 0 0,-1 0 0,1 0 0,-1-1 0,1 1 0,-1 0 0,1 0 0,-1 0 0,1 0 0,-1 0 0,1 0 0,-1 1 0,1-1 0,-1 0 0,1 0 0,1 1 0,0 0 0,0 0 0,0 0 0,-1 1 0,1-1 0,0 0 0,-1 1 0,1-1 0,0 2 0,3 4 0,-1-1 0,0 1 0,0-1 0,0 1 0,-1 0 0,0 1 0,-1-1 0,4 15 0,6 18 0,-12-40 0,0 1 0,1 0 0,-1-1 0,0 1 0,0 0 0,0-1 0,1 1 0,-1-1 0,0 1 0,1 0 0,-1-1 0,1 1 0,-1-1 0,0 1 0,1-1 0,-1 1 0,1-1 0,-1 0 0,1 1 0,0-1 0,-1 1 0,1-1 0,-1 0 0,1 0 0,0 1 0,-1-1 0,1 0 0,0 0 0,0 0 0,0-1 0,0 1 0,0-1 0,0 1 0,-1-1 0,1 1 0,0-1 0,0 0 0,-1 1 0,1-1 0,0 0 0,-1 0 0,1 1 0,-1-1 0,1 0 0,0-2 0,14-41 0,-14 43 0,10-49 0,-2-1 0,2-61 0,-7 69 0,-4 36 0,1 0 0,0 1 0,1-1 0,0 0 0,0 1 0,0 0 0,0-1 0,6-8 0,-7 13 0,0 0 0,1 1 0,-1-1 0,0 1 0,1-1 0,-1 1 0,1-1 0,-1 1 0,1 0 0,-1 0 0,1 0 0,0 0 0,0 0 0,0 0 0,0 0 0,-1 1 0,1-1 0,0 0 0,0 1 0,0 0 0,0-1 0,0 1 0,0 0 0,0 0 0,0 0 0,1 1 0,-1-1 0,0 0 0,0 1 0,-1-1 0,5 2 0,8 5 0,-1-1 0,0 2 0,-1 0 0,0 0 0,0 1 0,0 1 0,-1-1 0,-1 2 0,0 0 0,17 23 0,-27-33 0,1 0 0,-1 0 0,1 0 0,0 0 0,-1 0 0,1-1 0,0 1 0,0 0 0,0 0 0,-1-1 0,1 1 0,0 0 0,0-1 0,0 1 0,0-1 0,0 1 0,0-1 0,0 0 0,0 1 0,0-1 0,2 0 0,-2 0 0,-1 0 0,1-1 0,0 1 0,-1 0 0,1-1 0,0 1 0,-1-1 0,1 1 0,0-1 0,-1 1 0,1-1 0,-1 0 0,1 1 0,-1-1 0,1 0 0,-1 1 0,0-1 0,1 0 0,-1 0 0,0 1 0,1-2 0,1-7 0,0 1 0,0-1 0,0-16 0,0-112 0,7 192 0,12 115 0,0 217 0,-22-370 0,2 1 0,-1-1 0,-1 1 0,0 0 0,-1 0 0,-2-1 0,-8 31 0,11-45 0,-1 0 0,1 0 0,-1-1 0,0 1 0,0-1 0,0 1 0,0-1 0,0 0 0,0 0 0,-1 0 0,1 0 0,-1 0 0,1 0 0,-1-1 0,0 1 0,1-1 0,-1 1 0,0-1 0,0 0 0,0-1 0,0 1 0,0 0 0,0-1 0,0 0 0,0 1 0,-1-1 0,1 0 0,-4-1 0,-5-1 0,0 1 0,0-2 0,0 0 0,0 0 0,1-1 0,-12-5 0,2-2 0,1-1 0,0-1 0,0 0 0,1-1 0,1-1 0,0-1 0,-23-28 0,-2-7 0,-51-81 0,66 91 0,3-2 0,1-1 0,2 0 0,-31-91 0,52 132 0,0-1 0,0 0 0,1 0 0,-1 0 0,1 0 0,0-7 0,0 10 0,1 1 0,-1-1 0,0 1 0,0-1 0,0 0 0,1 1 0,-1-1 0,0 0 0,1 1 0,-1-1 0,0 1 0,1-1 0,-1 1 0,1-1 0,-1 1 0,1-1 0,-1 1 0,1-1 0,-1 1 0,1 0 0,-1-1 0,1 1 0,0 0 0,-1 0 0,1-1 0,0 1 0,-1 0 0,1 0 0,0 0 0,-1 0 0,1 0 0,0 0 0,-1 0 0,1 0 0,0 0 0,-1 0 0,1 0 0,0 0 0,-1 0 0,1 1 0,0-1 0,-1 0 0,1 0 0,-1 1 0,1-1 0,0 0 0,0 1 0,8 3 0,0 1 0,0 0 0,0 0 0,0 1 0,-1 0 0,11 10 0,43 48 0,-54-56 0,46 54 0,-2 3 0,70 112 0,-103-146 0,-12-24 0,-3-7 0,-1-16 0,-6-20 0,-1-1 0,-12-47 0,3 21 0,-30-146 0,43 192 0,0 16 0,1 1 0,-1 0 0,0 0 0,0-1 0,0 1 0,0 0 0,0 0 0,0 0 0,1-1 0,-1 1 0,0 0 0,0 0 0,0 0 0,1-1 0,-1 1 0,0 0 0,0 0 0,1 0 0,-1 0 0,0 0 0,0 0 0,1-1 0,-1 1 0,0 0 0,0 0 0,1 0 0,-1 0 0,0 0 0,0 0 0,1 0 0,-1 0 0,2 1 0,0 0 0,1 0 0,-2 0 0,1 0 0,0 0 0,0 0 0,0 1 0,0-1 0,-1 1 0,1-1 0,1 2 0,7 8 0,-1 0 0,0 0 0,-1 0 0,0 1 0,-1 1 0,-1-1 0,0 1 0,8 23 0,-14-33 0,-4-6 0,-5-9 0,-66-120 0,61 105 0,1-1 0,-15-43 0,175 471 0,-33-107 0,-110-279 0,-12-27 0,-75-138 0,-84-218 0,160 350 0,3 11 0,1-1 0,-1 0 0,2 0 0,-1 0 0,1 0 0,-1-12 0,3 21 0,0-1 0,0 1 0,0 0 0,0 0 0,0-1 0,0 1 0,0 0 0,0-1 0,0 1 0,0 0 0,0-1 0,0 1 0,0 0 0,0 0 0,0-1 0,0 1 0,0 0 0,0-1 0,0 1 0,0 0 0,0 0 0,1-1 0,-1 1 0,0 0 0,0 0 0,0-1 0,0 1 0,1 0 0,-1 0 0,0-1 0,0 1 0,1 0 0,-1 0 0,0 0 0,0 0 0,1 0 0,-1-1 0,0 1 0,1 0 0,-1 0 0,0 0 0,0 0 0,1 0 0,-1 0 0,0 0 0,1 0 0,-1 0 0,0 0 0,1 0 0,-1 0 0,0 0 0,0 0 0,1 0 0,-1 0 0,0 0 0,1 1 0,-1-1 0,0 0 0,0 0 0,1 0 0,-1 1 0,17 14 0,26 38 0,-3 3 0,66 118 0,-100-163 0,-1-1 0,0 1 0,0 1 0,-1-1 0,5 19 0,-10-14 0,-2-14 0,-4-9 0,-26-63 0,3 0 0,-23-80 0,43 119 0,-7-15 0,2 1 0,-11-46 0,25 88 0,1 0 0,-1 0 0,0 0 0,1 0 0,0 0 0,0 0 0,0 0 0,0 0 0,1 0 0,-1 0 0,1-1 0,1-3 0,-2 6 0,1 0 0,0 0 0,0 0 0,0 0 0,0 0 0,0 0 0,1 0 0,-1 0 0,0 0 0,0 0 0,1 1 0,-1-1 0,0 0 0,1 1 0,-1 0 0,0-1 0,1 1 0,-1 0 0,1-1 0,-1 1 0,1 0 0,-1 0 0,1 0 0,-1 0 0,1 0 0,-1 1 0,0-1 0,2 1 0,14 2 0,0 1 0,-1 1 0,0 1 0,0 0 0,0 1 0,18 12 0,227 145-530,-11 23-195,-177-131 663,130 100 62,130 99 0,-317-243 0,29 19 0,-42-29 0,1 0 0,-1 0 0,1-1 0,0 1 0,0-1 0,0 0 0,0 0 0,0 0 0,8 0 0,-11-1 0,-1 0 0,1 0 0,0 0 0,0 0 0,0 0 0,0-1 0,0 1 0,0 0 0,0 0 0,0-1 0,0 1 0,0-1 0,0 1 0,0-1 0,-1 1 0,1-1 0,0 1 0,0-1 0,-1 0 0,1 1 0,0-1 0,-1 0 0,1 0 0,-1 1 0,1-1 0,-1 0 0,1 0 0,0-1 0,-1-1 0,1 0 0,0 0 0,-1 0 0,0 0 0,0 0 0,0 0 0,0 0 0,-1-4 0,-2-11 110,-1 1 0,-1 0-1,0 0 1,-1 1 0,-12-22 0,-2-1 219,-27-36 0,-54-63-329,86 113 0,16 20 0,9 6 0,12 7 0,-1 2 0,36 20 0,-27-13 0,209 116-189,124 67-164,-294-167 353,-50-25 0,-17-7 0,-4-3 0,-33-14 0,-74-27-186,-2 4 0,-2 6 1,-127-22-1,47 25-224,-215-7 0,353 33 398,1 3 1,0 3-1,-56 8 1,87-4 120,23-6-105,-1 0 1,1 0-1,0 0 0,0 0 0,0 0 1,0 0-1,0 0 0,0 0 0,0 0 1,-1 0-1,1 0 0,0 1 1,0-1-1,0 0 0,0 0 0,0 0 1,0 0-1,0 0 0,0 0 0,0 0 1,0 0-1,0 1 0,0-1 0,0 0 1,0 0-1,-1 0 0,1 0 1,0 0-1,0 0 0,0 1 0,0-1 1,0 0-1,0 0 0,0 0 0,1 0 1,-1 0-1,0 0 0,0 1 1,0-1-1,0 0 0,0 0 0,0 0 1,0 0-1,0 0 0,0 0 0,0 0 1,0 1-1,0-1 0,0 0 1,0 0-1,1 0 0,-1 0 0,0 0 1,0 0-1,0 0 0,0 0 0,0 0 1,0 0-1,0 0 0,1 0 1,-1 0-1,0 0 0,0 0 0,5 2 115,0 0-1,1-1 1,-1 0-1,1 0 1,5 0-1,167 6-91,0-7-1,216-28 1,194-60-223,-563 84 196,0-1 0,-1-2 0,32-11 0,-55 17-2,1 1 0,-1 0-1,0-1 1,1 1 0,-1-1 0,0 0-1,1 1 1,-1-1 0,0 0 0,0 0-1,0 0 1,0 0 0,0 0 0,0 0 0,0 0-1,0 0 1,0 0 0,0 0 0,-1 0-1,1-1 1,1-1 0,-3 1 13,0 1-1,0 0 1,0 0 0,0 0-1,0 0 1,0 1-1,0-1 1,0 0 0,0 0-1,-1 1 1,1-1 0,0 0-1,-1 1 1,1-1 0,0 1-1,-1 0 1,1-1-1,0 1 1,-1 0 0,1 0-1,-1 0 1,-1 0 0,-87-7 428,-125 6 0,109 2-339,-90-1-242,-328 8-489,505-7 631,-8 0 0,-44 9 0,64-8 0,11 1 0,17-1 0,0 0 0,30-1 0,-14-1 0,1189-24-697,-1203 23 697,-11 2 0,0-2 0,1 0 0,-1 0 0,17-5 0,-29 6 0,1 0 0,0 0-1,-1-1 1,1 1-1,0 0 1,0 0-1,-1-1 1,1 1-1,-1 0 1,1-1-1,0 1 1,-1-1-1,1 1 1,-1-1-1,1 1 1,-1-1-1,1 1 1,-1-1-1,1 1 1,-1-1-1,1 0 1,-1 0-1,0 0 12,0 1-1,0-1 0,-1 0 0,1 1 1,0-1-1,-1 0 0,1 1 0,-1-1 1,1 1-1,-1-1 0,1 1 0,-1-1 1,1 1-1,-1-1 0,1 1 0,-1 0 1,0-1-1,1 1 0,-1 0 0,1-1 0,-1 1 1,0 0-1,0 0 0,0-1 0,-16-3 235,0 0-1,0 1 1,0 0-1,-23 0 1,36 3-243,-400-3-690,4 34-1,-230 55 38,535-71 617,150-16 830,-3 1-264,596-47-1676,1-30-506,-407 47 1446,68-12 204,-244 30 0,-59 7 0,-18 2 0,-41-1 0,-72 3 0,76 2 0,-989 63 305,1 88 559,885-125-492,129-19-418,22-8 45,0 1 1,-1-1-1,1 0 0,0 0 0,0 0 0,0 1 0,0-1 0,0 0 0,0 0 0,0 0 0,0 1 0,0-1 0,0 0 0,0 0 0,0 0 1,0 1-1,0-1 0,0 0 0,0 0 0,1 0 0,-1 0 0,0 1 0,0-1 0,0 0 0,0 0 0,0 0 0,0 0 0,0 1 0,1-1 0,-1 0 1,0 0-1,0 0 0,0 0 0,0 0 0,1 0 0,-1 1 0,0-1 0,0 0 0,0 0 0,0 0 0,1 0 0,-1 0 0,0 0 0,0 0 0,0 0 1,1 0-1,-1 0 0,0 0 0,8 2 115,-1 0 0,1-1 0,13 2 0,398 4 1584,-280-7-1874,155 0-1032,978-24 895,-1232 21 313,-37 2 0,-10 0 0,-71-1 0,-382 23 197,0 25 327,210-19-569,210-23 45,10-2 0,-58 13 0,76-11 0,12-4 0,0 0 0,0 0 0,0 0 0,0 1 0,0-1 0,0 0 0,0 0 0,0 0 0,0 0 0,0 0 0,0 0 0,0 0 0,0 0 0,0 1 0,0-1 0,0 0 0,0 0 0,0 0 0,0 0 0,0 0 0,0 0 0,0 0 0,0 0 0,0 1 0,0-1 0,0 0 0,0 0 0,0 0 0,0 0 0,0 0 0,0 0 0,0 0 0,0 0 0,0 0 0,0 1 0,0-1 0,0 0 0,0 0 0,1 0 0,-1 0 0,0 0 0,0 0 0,0 0 0,0 0 0,0 0 0,0 0 0,0 0 0,0 0 0,0 0 0,1 0 0,-1 0 0,0 0 0,0 0 0,0 0 0,0 0 0,0 0 0,0 0 0,52 7 0,578 2-241,-423-10-194,-176 1 412,499-5-123,-1-34 180,-523 39-34,22-3 0,1-2 0,-1 0 0,33-12 0,-40 6 0,-21 11 0,1 0 0,-1 0 0,0 0 0,0 0 0,0-1 0,0 1 0,0 0 0,1 0 0,-1 0 0,0-1 0,0 1 0,0 0 0,0 0 0,0 0 0,0-1 0,0 1 0,0 0 0,0 0 0,0 0 0,0-1 0,0 1 0,0 0 0,0 0 0,0-1 0,0 1 0,0 0 0,0 0 0,0 0 0,0-1 0,0 1 0,0 0 0,0 0 0,-13-8 0,-9 2 358,-1 2 0,-1 0-1,-41-2 1,48 5-155,-799-17-1602,337 28 1399,4 29 0,451-34 0,45-3 0,212-18 0,-10-10-164,919-152-2373,-210 29 874,-870 139 1663,-118 11 1824,-646 98-109,6 50-2470,688-147 749,-291 80-110,266-68 294,30-10 180,10-1-1,16 0 125,0-1 0,40-2-1,-17-1 71,909-52-1707,-910 47 1155,260-38-12,-277 37 12,-32 4 0,-15 1 0,-325 0-11,206 4 166,-77-2 498,-213 3-570,412-2-83,11-2 0,0 1 0,-1 0 0,1 0 0,-1 1 0,1 0 0,0 0 0,-1 0 0,1 0 0,-9 5 0,13-2 0,8 1 0,9 0 112,1 0 0,-1-1-1,0-1 1,25 1 0,-15-1 16,441 27-345,4-35-1044,-183-12 890,-207 8 221,116-28-1,-185 35 151,33-11 0,-43 12 0,0 0 0,0 1 0,0-1 0,0 0 0,0 0 0,0 0 0,0 0 0,0-1 0,-1 1 0,1 0 0,0-1 0,-1 1 0,1-1 0,1-3 0,-5-2 32,-10 2 196,-12 0 25,0 1 0,1 2 0,-1 0-1,-27 2 1,27 0-219,-175 4-258,-267 39 1,-196 84-223,443-68 446,202-52 7,17-7-7,0 0 0,0 1-1,0-1 1,0 0 0,0 0 0,0 0 0,0 0-1,0 0 1,0 0 0,-1 0 0,1 0-1,0 0 1,0 0 0,0 1 0,0-1 0,0 0-1,0 0 1,0 0 0,0 0 0,0 0 0,0 0-1,0 0 1,0 0 0,0 0 0,0 1 0,0-1-1,0 0 1,0 0 0,0 0 0,0 0 0,0 0-1,0 0 1,1 0 0,-1 0 0,0 1 0,0-1-1,0 0 1,0 0 0,0 0 0,0 0-1,0 0 1,0 0 0,0 0 0,0 0 0,0 0-1,0 0 1,1 0 0,-1 0 0,0 0 0,0 0-1,0 0 1,0 0 0,0 0 0,0 0 0,0 0-1,0 0 1,1 0 0,-1 0 0,0 0 0,0 0-1,0 0 1,0 0 0,0 0 0,34 3 142,-24-3-7,1209 22 1216,-1194-22-1351,-24 0 0,-15 0 0,-491 43 0,74-3 0,590-42 0,1179-82-1344,-1300 79 1344,-1-1 0,66-19 0,-100 25 0,0-1 0,0-1 0,-1 1 0,1 0 0,0-1 0,-1 1 0,5-5 0,-7 6 0,0 0 0,0 0 0,1 0 0,-1 0 0,0-1 0,0 1 0,0 0 0,0 0 0,0-1 0,0 1 0,0 0 0,1 0 0,-1 0 0,0-1 0,0 1 0,0 0 0,0 0 0,0-1 0,0 1 0,0 0 0,0 0 0,0-1 0,0 1 0,0 0 0,-1 0 0,1-1 0,0 1 0,0 0 0,0 0 0,0 0 0,0-1 0,0 1 0,-1 0 0,-13-7 0,-9 2 0,0 1 0,-1 1 0,1 2 0,-31 1 0,22 0 0,-531 24-591,-1 42 153,-57 52-117,600-112 552,21-6 11,0 0-1,0 0 1,1 0-1,-1 0 1,0 0-1,0 0 1,0 1-1,0-1 1,0 0-1,0 0 1,0 0-1,0 0 1,0 0-1,0 0 1,0 0-1,0 0 1,0 0-1,0 0 1,0 0-1,0 1 1,0-1-1,0 0 1,0 0-1,0 0 1,0 0-1,0 0 1,0 0-1,0 0 1,0 0-1,0 0 1,0 0-1,0 1 1,0-1-1,0 0 1,-1 0-1,1 0 1,0 0-1,0 0 1,0 0-1,0 0 1,0 0-1,0 0 1,0 0-1,0 0 1,0 0-1,0 0 1,0 0-1,0 0 0,-1 0 1,1 0-1,0 0 1,0 0-1,0 0 1,0 0-1,0 0 1,0 0-1,0 0 1,0 0-1,0 0 1,0 0-1,-1 0 1,1 0-1,0 0 1,0 0-1,0 0 1,36 2 1417,710-13-1785,-2-31 77,-713 37 283,-59 3 0,-758 0 468,419 5-306,268-3-162,236 0 0,890-44-904,-292-49 465,-726 91 442,-10 1-6,-16 1 203,12 0-86,-23 0 81,-645 14 950,492-2-1271,-305 61 0,463-66 126,23-7 0,0 0 0,0 0 0,0 0 0,0 0 0,0 0 0,0 0 0,1 0 0,-1 0 0,0 0 0,0 0 0,0 0 0,0 0 0,0 0 0,0 0 0,0 1 0,1-1 0,-1 0 0,0 0 0,0 0 0,0 0 0,0 0 0,0 0 0,0 0 0,0 0 0,0 0 0,0 0 0,0 0 0,0 0 0,1 0 0,-1 1 0,0-1 0,0 0 0,0 0 0,0 0 0,0 0 0,0 0 0,0 0 0,0 0 0,0 1 0,0-1 0,0 0 0,0 0 0,0 0 0,0 0 0,0 0 0,0 0 0,0 0 0,0 0 0,0 1 0,0-1 0,0 0 0,0 0 0,0 0 0,0 0 0,0 0 0,-1 0 0,1 0 0,0 0 0,0 1 0,0-1 0,0 0 0,0 0 0,0 0 0,0 0 0,0 0 0,0 0 0,0 0 0,-1 0 0,1 0 0,42 3 0,101-8 241,0-7 1,0-7-1,244-62 0,-380 79-241,1 0 0,0-1 0,-1 1 0,1-1 0,-1-1 0,0 0 0,0 0 0,8-5 0,-14 8 0,-1 1 0,1-1 0,-1 1 0,1 0 0,-1-1 0,1 1 0,-1-1 0,0 1 0,1-1 0,-1 1 0,1-1 0,-1 0 0,0 1 0,0-1 0,1 1 0,-1-1 0,0 0 0,0 1 0,0-1 0,1 0 0,-1 1 0,0-1 0,0 0 0,0 1 0,-1-2 0,1 1 0,-1 0 0,0 0 0,1 0 0,-1 0 0,0 1 0,0-1 0,0 0 0,0 0 0,0 1 0,0-1 0,0 1 0,0-1 0,0 1 0,0-1 0,-2 0 0,-20-6 0,-1 1 0,0 1 0,-1 1 0,1 1 0,-38 0 0,32 1 0,-428-3 0,-4 25 0,453-19 0,-3-1 0,-1 1 0,1 0 0,-15 5 0,26-6 0,1 0 0,0 0 0,-1 0 0,1 0 0,-1 0 0,1 0 0,0 0 0,-1 0 0,1 0 0,-1 0 0,1 1 0,0-1 0,-1 0 0,1 0 0,0 0 0,-1 1 0,1-1 0,0 0 0,0 0 0,-1 1 0,1-1 0,0 0 0,0 1 0,-1-1 0,1 0 0,0 1 0,0-1 0,0 0 0,-1 1 0,11 6 0,25 1 0,-34-7 0,89 11 0,173 1 0,-211-12 0,399-12-678,-334 0 632,211-46-1,-261 37 47,-50 12 0,-15 3 0,-4 4 0,-1 1 0,1-1 0,0 1 0,0-1 0,-1 1 0,1 0 0,0 0 0,-1 0 0,-3 0 0,-61 6 0,-124 27 0,115-17 0,61-14-7,-958 210-189,955-206 189,15-2 199,32-1 435,130-8-573,-1-7 0,254-51 0,-386 57-54,60-14 0,-78 18 0,0-1 0,0 0 0,0-1 0,0 0 0,0 0 0,-1 0 0,11-9 0,-18 12 0,1 1 0,0-1 0,-1 1 0,1-1 0,0 0 0,-1 1 0,1-1 0,-1 0 0,1 1 0,-1-1 0,1 0 0,-1 0 0,1 1 0,-1-1 0,0 0 0,1 0 0,-1 0 0,0 0 0,0 0 0,0 1 0,0-1 0,0 0 0,0 0 0,0 0 0,0 0 0,0-1 0,-1 0 0,0 1 0,0 0 0,0-1 0,0 1 0,0 0 0,0 0 0,0 0 0,0-1 0,-1 1 0,1 1 0,0-1 0,-1 0 0,1 0 0,-3-1 0,-13-4 0,-1 1 0,1 0 0,-1 1 0,0 1 0,-32-1 0,-502-10 0,445 18 0,-197 32 0,267-27 0,34-6 0,10 0 0,18 0 0,161 1-374,215-23 0,181-63-644,-534 74 994,89-29 0,-129 34 24,1-1 0,-1 0 0,14-8 0,-22 12 0,1-1 0,0 1-1,0-1 1,0 1 0,-1-1-1,1 1 1,0-1 0,-1 0-1,1 1 1,0-1-1,-1 0 1,1 1 0,-1-1-1,1 0 1,-1 0 0,1 1-1,-1-1 1,0 0 0,1 0-1,-1 0 1,0 0 0,0 0-1,0 1 1,0-1 0,1 0-1,-1-1 1,-1 1 14,0-1-1,0 1 1,0 0 0,0 0-1,0 0 1,0 1 0,0-1 0,0 0-1,0 0 1,0 0 0,0 1-1,0-1 1,0 1 0,-1-1-1,1 1 1,0-1 0,0 1 0,-3-1-1,-20-4 238,-1 1 0,0 1 0,0 1 0,-46 3 0,-241 26-386,0 22-334,236-36 445,-9 1 24,7-2 0,-139 39 0,211-49 0,0 0 0,-1 1 0,1 0 0,0 0 0,-7 4 0,13-7 0,0 0 0,-1 1 0,1-1 0,0 0 0,-1 0 0,1 0 0,0 1 0,0-1 0,-1 0 0,1 0 0,0 1 0,0-1 0,0 0 0,0 1 0,-1-1 0,1 0 0,0 0 0,0 1 0,0-1 0,0 0 0,0 1 0,0-1 0,0 0 0,0 1 0,0-1 0,0 0 0,0 1 0,0-1 0,0 0 0,0 1 0,0-1 0,0 0 0,0 1 0,0-1 0,0 0 0,1 1 0,-1-1 0,0 0 0,0 0 0,0 1 0,0-1 0,1 0 0,-1 0 0,0 1 0,0-1 0,1 0 0,-1 0 0,0 0 0,0 1 0,1-1 0,-1 0 0,0 0 0,1 0 0,-1 0 0,0 0 0,1 0 0,-1 1 0,0-1 0,1 0 0,-1 0 0,14 4 0,-1-1 0,1-1 0,0 0 0,-1 0 0,29-1 0,-18-1 0,471 0 0,-442-1 187,-1-2 0,1-3 1,-1-1-1,89-27 0,-132 31-187,1-1 0,-1 0 0,0-1 0,14-9 0,-21 12 0,0 1 0,0-1 0,-1 1 0,1-1 0,-1 1 0,1-1 0,-1 0 0,0 0 0,1 0 0,-1 0 0,1-3 0,-1 4 0,-1-1 0,0 1 0,0 0 0,0 0 0,0 0 0,0 0 0,0 0 0,0 0 0,0 0 0,-1-1 0,1 1 0,0 0 0,-1 0 0,1 0 0,0 0 0,-1 0 0,1 0 0,-1 0 0,0 0 0,1 1 0,-1-1 0,0 0 0,0 0 0,-1-1 0,-3-2 0,0 0 0,-1 0 0,0 1 0,1-1 0,-1 1 0,0 1 0,0-1 0,-1 1 0,-11-3 0,-8 0 0,-29-2 0,37 5 0,-78-5 0,1 3 0,0 4 0,-150 20 0,241-19 0,-31 5 0,34-5 0,-1-1 0,1 0 0,-1 1 0,1-1 0,0 1 0,-1-1 0,1 1 0,0 0 0,0-1 0,-1 1 0,1 0 0,0 0 0,0 0 0,0 0 0,0 0 0,0 0 0,0 0 0,0 2 0,0-2 0,1-1 0,0 1 0,0 0 0,1-1 0,-1 1 0,0 0 0,0-1 0,0 1 0,0 0 0,1-1 0,-1 1 0,0 0 0,0-1 0,1 1 0,-1 0 0,1-1 0,-1 1 0,0-1 0,1 1 0,-1-1 0,1 1 0,0-1 0,-1 1 0,1-1 0,-1 0 0,1 1 0,-1-1 0,1 0 0,1 1 0,12 5 0,1 0 0,-1-1 0,1 0 0,0-1 0,0-1 0,19 1 0,-22-2 0,117 16-153,2-7-1,-1-5 1,1-6-1,156-19 1,-269 17 153,122-19 0,-115 16 0,-1-1 0,0-2 0,34-14 0,-54 20 0,0 0 0,0 0 0,-1 0 0,1 0 0,-1 0 0,1-1 0,-1 0 0,0 0 0,0 0 0,3-4 0,-5 6 0,0 0 0,-1-1 0,1 1 0,-1 0 0,1-1 0,-1 1 0,0 0 0,0-1 0,1 1 0,-1 0 0,0-1 0,0 1 0,0 0 0,0-1 0,-1 1 0,1 0 0,0-1 0,0 1 0,-1 0 0,1 0 0,-1-1 0,1 1 0,-1 0 0,0 0 0,0 0 0,1-1 0,-1 1 0,0 0 0,0 0 0,0 0 0,0 0 0,0 1 0,-2-3 0,-4-2 36,-1-1 0,1 1 0,-1 0 1,0 1-1,0 0 0,-1 0 0,1 1 0,-1 0 1,-10-2-1,-15-3 165,-39-2 0,65 9-198,-83-7-96,-1 4 0,1 3 0,-109 15 0,84 1-30,0 6-1,-121 38 0,217-53 124,12-4 0,0-1 0,1 1 0,-1 1 0,1 0 0,0 0 0,0 0 0,0 1 0,0 0 0,-9 7 0,15-10 0,1-1 0,0 0 0,-1 1 0,1-1 0,0 1 0,-1-1 0,1 1 0,0-1 0,-1 1 0,1 0 0,0-1 0,0 1 0,0-1 0,-1 1 0,1 0 0,0-1 0,0 1 0,0-1 0,0 1 0,0 0 0,0-1 0,0 1 0,0-1 0,1 1 0,-1 0 0,0-1 0,0 1 0,0-1 0,1 1 0,-1-1 0,0 1 0,1-1 0,-1 1 0,0-1 0,1 1 0,-1-1 0,1 1 0,-1-1 0,0 1 0,1-1 0,-1 0 0,1 1 0,-1-1 0,2 1 0,28 11 0,1-4 93,0-2 0,0-1 0,58 2-1,97-11 280,-97-1-372,0-5 0,114-27 0,-197 36 0,1 0 0,0-1 0,0 0 0,0 0 0,0-1 0,0 1 0,-1-1 0,1-1 0,9-6 0,-16 10 0,0 0 0,1-1 0,-1 1 0,0 0 0,0 0 0,0 0 0,0-1 0,1 1 0,-1 0 0,0 0 0,0-1 0,0 1 0,0 0 0,0 0 0,0-1 0,0 1 0,0 0 0,0 0 0,0-1 0,0 1 0,0 0 0,0 0 0,0-1 0,0 1 0,0 0 0,0-1 0,0 1 0,0 0 0,0 0 0,0-1 0,0 1 0,0 0 0,-1 0 0,1 0 0,0-1 0,0 1 0,0 0 0,0 0 0,-1 0 0,1-1 0,0 1 0,0 0 0,0 0 0,-1 0 0,1 0 0,0-1 0,0 1 0,-1 0 0,1 0 0,0 0 0,0 0 0,-1 0 0,-8-3 0,0 1 0,0 0 0,-1 0 0,1 1 0,0 0 0,-18 0 0,7 1 0,-72 0 0,0 4 0,1 4 0,0 4 0,-134 36 0,190-39 0,0 1 0,2 1 0,-40 20 0,68-29 0,1 1 0,0-1 0,-1 1 0,1 0 0,0 0 0,-5 5 0,9-7 0,-1 0 0,0 0 0,0 0 0,1 0 0,-1 0 0,1 0 0,-1 0 0,1 0 0,-1 0 0,1 0 0,-1 0 0,1 0 0,0 0 0,0 0 0,0 0 0,-1 0 0,1 1 0,0-1 0,0 0 0,1 0 0,-1 0 0,0 0 0,0 0 0,1 0 0,-1 0 0,0 1 0,1-1 0,-1 0 0,1 0 0,-1 0 0,1 0 0,0-1 0,1 3 0,3 2 0,1 1 0,1-1 0,-1-1 0,1 1 0,0-1 0,0-1 0,0 1 0,0-1 0,1 0 0,10 2 0,-16-4 0,52 16 0,1-2 0,1-2 0,61 5 0,-26-10 0,110-4 0,-148-6 0,-1-2 0,0-2 0,0-3 0,0-2 0,61-21 0,-105 29 0,22-8 0,-29 10 0,0 1 0,0-1 0,0 1 0,0-1 0,0 1 0,0-1 0,0 0 0,0 0 0,0 1 0,0-1 0,0 0 0,0 0 0,0 0 0,-1 0 0,1 0 0,1-2 0,-2 2 0,-1 1 0,1-1 0,0 1 0,0-1 0,-1 1 0,1 0 0,0-1 0,-1 1 0,1-1 0,0 1 0,-1 0 0,1-1 0,-1 1 0,1 0 0,0-1 0,-1 1 0,1 0 0,-1 0 0,1 0 0,-1-1 0,1 1 0,-1 0 0,1 0 0,-1 0 0,1 0 0,-1 0 0,0 0 0,1 0 0,-2 0 0,-24-3 0,-1 1 0,0 2 0,1 0 0,-1 2 0,-33 7 0,25-5 0,-502 108 0,518-107 0,9-3 0,0 0 0,1 1 0,-1 0 0,1 0 0,0 1 0,-12 7 0,21-11 0,-1 0 0,1 0 0,0 0 0,-1 0 0,1 1 0,0-1 0,-1 0 0,1 0 0,0 0 0,-1 0 0,1 1 0,0-1 0,0 0 0,-1 0 0,1 1 0,0-1 0,0 0 0,0 0 0,-1 1 0,1-1 0,0 0 0,0 1 0,0-1 0,0 0 0,-1 1 0,1-1 0,0 0 0,0 1 0,0-1 0,0 0 0,0 1 0,0-1 0,0 0 0,0 1 0,0-1 0,0 0 0,0 1 0,0-1 0,0 0 0,1 1 0,-1-1 0,0 0 0,0 1 0,0-1 0,0 0 0,1 1 0,-1-1 0,0 0 0,0 0 0,1 1 0,-1-1 0,0 0 0,0 0 0,1 1 0,-1-1 0,0 0 0,1 0 0,-1 1 0,26 6 0,24-1 0,1-1 0,68-4 0,106-18 0,-201 14 0,101-15 0,-107 15 0,-1-2 0,0 0 0,0 0 0,28-14 0,-44 18 0,-1 1 0,1 0 0,0-1 0,0 1 0,0-1 0,0 0 0,-1 1 0,1-1 0,0 1 0,0-1 0,-1 0 0,1 0 0,0 1 0,-1-1 0,1 0 0,-1 0 0,1-2 0,-1 3 0,0 0 0,0-1 0,0 1 0,0-1 0,0 1 0,0-1 0,-1 1 0,1-1 0,0 1 0,0 0 0,0-1 0,-1 1 0,1-1 0,0 1 0,-1 0 0,1-1 0,0 1 0,-1 0 0,1 0 0,0-1 0,-1 1 0,1 0 0,-1 0 0,1-1 0,-1 1 0,-5-2 0,1 0 0,-1 0 0,1 1 0,-12-2 0,-22 0 0,-1 1 0,-76 6 0,-80 23 0,57-6 0,137-21 0,-31 6 0,25-1 0,8-5 0,0 0 0,0 1 0,0-1 0,1 0 0,-1 1 0,0-1 0,1 1 0,-1-1 0,0 0 0,1 0 0,-1 1 0,0-1 0,1 0 0,-1 1 0,0-1 0,1 0 0,-1 0 0,1 0 0,-1 0 0,0 1 0,1-1 0,-1 0 0,1 0 0,-1 0 0,1 0 0,25 7 0,0-1 0,46 5 0,60-3 0,-95-6 0,65 0 0,0-4 0,178-28 0,-267 28 0,52-11 0,-60 11 0,0 1 0,0-1 0,0 0 0,0 0 0,0-1 0,0 0 0,-1 1 0,0-1 0,7-6 0,-11 9 0,1-1 0,-1 1 0,0 0 0,1 0 0,-1 0 0,0-1 0,0 1 0,1 0 0,-1 0 0,0-1 0,0 1 0,0 0 0,1-1 0,-1 1 0,0 0 0,0-1 0,0 1 0,0 0 0,0-1 0,0 1 0,0 0 0,1-1 0,-1 1 0,0 0 0,0-1 0,0 1 0,0 0 0,-1-1 0,1 1 0,0 0 0,0-1 0,0 1 0,0 0 0,0-1 0,0 1 0,0 0 0,-1-1 0,1 1 0,0 0 0,0-1 0,0 1 0,-1 0 0,1 0 0,0-1 0,0 1 0,-1 0 0,1 0 0,0 0 0,-1-1 0,1 1 0,-23-6 0,-9 2 0,0 1 0,0 2 0,-62 5 0,-102 24 0,176-25 0,-616 143 0,581-127 0,54-19 0,0 1 0,0-1 0,0 1 0,0-1 0,0 1 0,0-1 0,0 1 0,0 0 0,0 0 0,0 0 0,0-1 0,0 1 0,0 0 0,1 0 0,-1 0 0,0 0 0,0 2 0,1-2 0,0-1 0,0 1 0,1 0 0,-1 0 0,0-1 0,1 1 0,-1 0 0,1-1 0,-1 1 0,0 0 0,1-1 0,0 1 0,-1-1 0,1 1 0,-1-1 0,1 1 0,0-1 0,-1 1 0,1-1 0,0 0 0,-1 1 0,1-1 0,0 0 0,-1 0 0,1 1 0,0-1 0,1 0 0,25 8 0,0-1 0,0-2 0,1-1 0,0-1 0,28 0 0,-17-1 0,46 2 0,99-7 0,-132-2 0,-1-2 0,1-2 0,57-18 0,-102 25 0,0 0 0,0-1 0,0-1 0,0 1 0,0-1 0,-1 0 0,1 0 0,6-7 0,-12 10 0,0 0 0,0 0 0,1 0 0,-1-1 0,0 1 0,0-1 0,0 1 0,0-1 0,0 1 0,-1-1 0,1 1 0,0-1 0,-1 0 0,1 1 0,-1-1 0,0 0 0,1 0 0,-1 1 0,0-1 0,0 0 0,0 0 0,0 0 0,-1 1 0,1-1 0,0 0 0,-1 1 0,1-1 0,-1 0 0,1 1 0,-1-1 0,0 0 0,0 1 0,0-1 0,0 1 0,0-1 0,0 1 0,0 0 0,0-1 0,-3-1 0,-3-3 0,-1 0 0,0 0 0,0 1 0,0 0 0,-1 1 0,0-1 0,0 2 0,0-1 0,0 1 0,0 0 0,-1 1 0,-10-1 0,-7-1 0,1 2 0,-1 1 0,-31 2 0,50 0 0,0 0 0,0 0 0,0 1 0,1 0 0,-14 5 0,19-6 0,-1 0 0,1 0 0,0 0 0,-1 1 0,1-1 0,0 0 0,0 1 0,0 0 0,0-1 0,0 1 0,0 0 0,1 0 0,-1 0 0,1 0 0,-1 1 0,1-1 0,0 0 0,-1 1 0,1-1 0,0 3 0,1-3 0,0-1 0,0 1 0,0-1 0,0 0 0,0 1 0,1-1 0,-1 1 0,0-1 0,1 0 0,-1 1 0,1-1 0,0 0 0,-1 0 0,1 1 0,0-1 0,0 0 0,0 0 0,0 0 0,0 0 0,0 0 0,0 0 0,0 0 0,0 0 0,1-1 0,-1 1 0,0 0 0,0-1 0,1 1 0,-1-1 0,0 1 0,2-1 0,5 3 0,0-1 0,0 0 0,-1 0 0,13 1 0,-5-3 0,1 0 0,-1-2 0,1 1 0,-1-2 0,0 0 0,0-1 0,0 0 0,0-1 0,-1-1 0,21-11 0,15-10 0,69-52 0,-36 18-188,107-102 0,-147 122 94,-3-3 1,-1-1-1,61-96 0,-89 124 92,-1 0 0,-1-1 1,-1 0-1,0-1 1,-2 1-1,6-23 1,-11 37 5,0-1 1,-1 0 0,1 0-1,-1 0 1,0-1 0,0 1-1,0 0 1,-1 0 0,1 0 0,-1 0-1,-1 0 1,1 1 0,-1-1-1,0 0 1,0 0 0,0 1-1,0 0 1,-1-1 0,0 1 0,0 0-1,0 0 1,0 0 0,-1 1-1,1-1 1,-1 1 0,0 0-1,0 0 1,-8-5 0,-7 0 73,-1 0 0,1 1 1,-1 1-1,0 1 0,-1 0 1,1 2-1,-24-2 0,-126-8-409,-308 17 0,252 18 165,175-14 177,1 3 0,-64 22 0,111-32-11,-36 15 0,38-15 0,-1-1 0,0 1 0,1 0 0,-1 1 0,1-1 0,-1 0 0,1 0 0,-1 0 0,1 1 0,0-1 0,0 1 0,0-1 0,0 1 0,0 0 0,0-1 0,0 1 0,0 1 0,1-1-1,0-1 0,0 0-1,0 0 1,0 0 0,0 0 0,0 0 0,0 0-1,0 0 1,1-1 0,-1 1 0,0 0-1,1 0 1,-1 0 0,1 0 0,-1 0 0,1 0-1,0 0 1,-1-1 0,1 1 0,0 0-1,-1 0 1,1-1 0,0 1 0,0-1-1,0 1 1,1 0 0,27 13 165,-29-14-162,21 7 26,1 0 1,0-1 0,0-2 0,1 0-1,-1-1 1,1-2 0,0 0-1,-1-1 1,1-2 0,0 0 0,-1-1-1,0-1 1,1-1 0,30-12-1,-22 4-4,-1-1-1,0-1 0,-1-1 0,0-2 0,-2-1 0,0-1 1,-1-1-1,-1-1 0,27-33 0,-21 20-23,-3-1 0,0-1 0,-3-2 0,26-50 0,-40 66 0,-1 1 0,-1-2 0,-1 1 0,-1-1 0,-1 0 0,-1-1 0,-2 1 0,0-1 0,-1-37 0,-2 58 0,0 0 0,-1 0 0,1 0 0,-1 0 0,0 0 0,0 0 0,-1 0 0,1 0 0,-1 1 0,0-1 0,0 1 0,0-1 0,0 1 0,0 0 0,-1 0 0,-3-3 0,2 2 0,-1 0 0,0 1 0,1 0 0,-1 0 0,0 0 0,-1 1 0,1 0 0,0 0 0,-1 0 0,-6-1 0,-7 1 0,1 0 0,-1 0 0,1 2 0,-1 0 0,-35 6 0,31-2 0,1 1 0,-1 1 0,1 1 0,1 1 0,-1 1 0,1 0 0,1 2 0,0 0 0,1 2 0,0 0 0,0 1 0,-26 27 0,25-20 0,1 0 0,1 2 0,1 0 0,1 1 0,1 1 0,1 0 0,2 1 0,0 1 0,-13 47 0,16-43 0,2 0 0,2 1 0,0 0 0,2 0 0,2 0 0,1 0 0,6 52 0,-3-66 0,0 0 0,2 0 0,-1 0 0,2-1 0,1 0 0,0 0 0,1 0 0,1-1 0,0 0 0,1-1 0,1 0 0,0-1 0,1 0 0,24 22 0,-27-29 0,0 0 0,0 0 0,1-1 0,-1 0 0,1-1 0,1 0 0,-1-1 0,1 0 0,0 0 0,0-1 0,0-1 0,0 1 0,0-2 0,1 0 0,-1 0 0,0-1 0,1 0 0,-1-1 0,0-1 0,0 0 0,1 0 0,-1-1 0,-1 0 0,1-1 0,0 0 0,18-11 0,1-5 8,-2-1 0,0-2 0,-1 0 0,-1-2 0,26-33 0,103-150-247,-87 105-12,-4-4 0,-5-2 0,-5-2 0,42-128-1,-85 209 284,-2-1-1,-1 0 0,-1 0 1,-2 0-1,2-64 1,-7 91 53,0 1 1,0-1-1,-1 0 1,1 0 0,-1 1-1,0-1 1,0 1-1,-3-7 1,4 10-77,0 0 0,0-1 0,-1 1-1,1 0 1,0 0 0,0-1 0,0 1 0,-1 0 0,1 0-1,0 0 1,0 0 0,0-1 0,-1 1 0,1 0 0,0 0-1,0 0 1,-1 0 0,1 0 0,0 0 0,0-1 0,-1 1-1,1 0 1,0 0 0,-1 0 0,1 0 0,0 0 0,0 0-1,-1 0 1,1 0 0,0 0 0,-1 1 0,1-1 0,0 0-1,0 0 1,-1 0 0,1 0 0,0 0 0,-1 1-1,0 0 7,-1 0-1,1 1 1,-1 0-1,1-1 0,0 1 1,0 0-1,0 0 0,0 0 1,-1 3-1,-9 20-14,2 1 0,1 1 0,2-1 0,-6 44 0,-3 114 0,11 132 0,4-307 0,1-1 0,0 1 0,0-1 0,0 1 0,1-1 0,4 10 0,-6-18 0,0 0 0,0 1 0,0-1 0,0 0 0,0 0 0,0 0 0,0 1 0,0-1 0,0 0 0,0 0 0,0 0 0,0 1 0,0-1 0,0 0 0,1 0 0,-1 0 0,0 1 0,0-1 0,0 0 0,0 0 0,1 0 0,-1 0 0,0 0 0,0 1 0,0-1 0,0 0 0,1 0 0,-1 0 0,0 0 0,0 0 0,1 0 0,-1 0 0,0 0 0,0 0 0,0 0 0,1 0 0,-1 0 0,0 0 0,0 0 0,1 0 0,-1 0 0,0 0 0,0 0 0,0 0 0,1 0 0,-1 0 0,0 0 0,0 0 0,0 0 0,1-1 0,-1 1 0,0 0 0,0 0 0,0 0 0,0 0 0,1-1 0,6-12 0,-1-4 0,-1-1 0,-1 1 0,-1-1 0,0 0 0,0-22 0,-3 7 0,0 0 0,-7-35 0,3 46 0,0 1 0,-2 0 0,0 0 0,-2 0 0,0 1 0,-1 0 0,-1 1 0,-1 0 0,-1 0 0,-16-20 0,26 37 0,-1-1 0,1 1 0,-1-1 0,1 1 0,-1 0 0,0 0 0,0 0 0,-5-2 0,7 4 0,1-1 0,-1 1 0,0 0 0,0 0 0,0 0 0,0 0 0,0 0 0,0 0 0,0 0 0,0 0 0,0 0 0,1 0 0,-1 0 0,0 0 0,0 1 0,0-1 0,0 0 0,0 1 0,1-1 0,-1 1 0,0-1 0,0 1 0,1-1 0,-1 1 0,0-1 0,1 1 0,-1 0 0,0-1 0,1 1 0,-1 0 0,1 0 0,-1 0 0,1-1 0,0 1 0,-1 0 0,1 0 0,0 0 0,-1 1 0,-3 13 0,0 0 0,0 1 0,2-1 0,0 1 0,1 0 0,1 29 0,0-14 0,4 414 0,-5-499 0,-2-1 0,-3 1 0,-2-1 0,-17-56 0,-80-209 0,98 297 0,13 32 0,16 38 0,68 139 0,22 56 0,-105-227 0,-7-15 0,0 1 0,0-1 0,0 0 0,0 0 0,0 0 0,0 0 0,0 0 0,1 0 0,-1 0 0,0 0 0,0 0 0,0 0 0,0 0 0,0 0 0,0 0 0,0 0 0,0 0 0,0 0 0,0 0 0,0 1 0,0-1 0,1 0 0,-1 0 0,0 0 0,0 0 0,0 0 0,0 0 0,0 0 0,0 0 0,0 0 0,0 0 0,0 0 0,0 0 0,1 0 0,-1-1 0,0 1 0,0 0 0,0 0 0,0 0 0,0 0 0,0 0 0,0 0 0,0 0 0,0 0 0,0 0 0,0 0 0,0 0 0,1 0 0,-1 0 0,0 0 0,0 0 0,0 0 0,0-1 0,0 1 0,0 0 0,0 0 0,0 0 0,0 0 0,0 0 0,0 0 0,0 0 0,0 0 0,0 0 0,0 0 0,0-1 0,1-28 0,-4-100 0,-6-1 0,-5 2 0,-6 0 0,-6 1 0,-71-210 0,77 289 0,6 30 0,14 18 0,0 0 0,0 0 0,0 0 0,0 0 0,0 0 0,0 0 0,0 0 0,0 0 0,-1 0 0,1 0 0,0 0 0,0 0 0,0 0 0,0 0 0,0 0 0,0 0 0,0 0 0,0 0 0,0 0 0,-1 0 0,1 0 0,0 0 0,0 0 0,0 0 0,0 0 0,0 0 0,0 1 0,0-1 0,0 0 0,0 0 0,0 0 0,0 0 0,0 0 0,0 0 0,-1 0 0,1 0 0,0 0 0,0 0 0,0 0 0,0 0 0,0 1 0,0-1 0,0 0 0,0 0 0,0 0 0,0 0 0,0 0 0,0 0 0,0 0 0,0 0 0,0 0 0,0 1 0,0-1 0,0 0 0,0 0 0,4 15 0,36 82 0,-15-40 0,85 210-709,-12 4-1,98 437 0,-196-706 710,7 30-3,-1 0-1,-1 0 1,-1 37 0,-8-41 18,3-27-17,1 0 1,0-1-1,0 1 1,-1-1-1,1 1 1,0-1-1,-1 1 1,1-1-1,-1 1 1,1-1-1,-1 1 1,1-1-1,0 0 1,-1 1-1,0-1 1,1 1-1,-1-1 1,1 0-1,-1 0 1,1 1-1,-1-1 0,0 0 1,0 0-1,-1 0 22,0-1-1,0 0 0,0 1 0,-1-1 0,1 0 0,0 0 1,1 0-1,-1-1 0,0 1 0,0 0 0,0-1 0,1 1 1,-1-1-1,1 0 0,-1 1 0,1-1 0,-1 0 0,0-3 0,-21-27 593,2-1 1,-23-51-1,-29-84-877,40 90 305,-31-67-235,-84-203-111,143 336 306,-4-9 0,1 0 0,1 0 0,-6-28 0,13 48 2,-1-1 1,1 1 0,0-1 0,-1 0-1,1 1 1,0-1 0,0 1 0,0-1-1,1 0 1,-1 1 0,0-1 0,0 1-1,1-1 1,-1 1 0,1-1-1,0 1 1,-1-1 0,1 1 0,0-1-1,2-1 1,-2 2 5,0 0-1,0 0 1,1 1-1,-1-1 1,0 1 0,0-1-1,1 1 1,-1 0-1,0-1 1,1 1-1,-1 0 1,1 0-1,-1 0 1,0 0 0,1 0-1,-1 0 1,1 1-1,2 0 1,5 2 54,0 0 0,0 0 1,0 2-1,-1-1 0,14 9 0,7 9-38,0 0 0,-1 3 0,-1 0 0,-2 1 0,23 31 0,-11-8-34,-2 1 1,34 67-1,-17-7 10,-47-97 0,-1 0 0,0 1 0,-1-1 0,0 1 0,-1 0 0,1 21 0,-3-32 0,-1 0 0,1 0 0,-1 0 0,1 0 0,-1 0 0,0 0 0,0 0 0,0 0 0,-1 0 0,1 0 0,-1-1 0,1 1 0,-1-1 0,0 1 0,0-1 0,0 0 0,0 1 0,0-1 0,-1 0 0,1 0 0,-1-1 0,0 1 0,1 0 0,-1-1 0,0 0 0,0 0 0,0 1 0,-3-1 0,-10 4 0,-1-1 0,0-1 0,0-1 0,-18 0 0,32-2 0,-69 3-200,-1-4 0,-134-19 0,-147-51-916,-854-281 773,898 227 338,273 112 5,37 13 0,-1 0 0,1 0 0,-1 0 0,1 0 0,-1 0 0,1 0 0,-1 0 0,1 0 0,-1 0 0,1 0 0,-1 0 0,1 0 0,-1 1 0,1-1 0,-1 0 0,1 0 0,-1 1 0,1-1 0,-1 0 0,1 1 0,0-1 0,-1 0 0,1 1 0,-1-1 0,1 0 0,0 1 0,0-1 0,-1 1 0,1-1 0,0 1 0,0-1 0,-1 1 0,1-1 0,0 1 0,0-1 0,0 1 0,0-1 0,0 2 0,1 23 0,0-18 0,7 52 316,-4 2 0,-1-1 0,-4 0 0,-2 0 0,-16 87 0,4-80-374,-3 0-1,-3-2 1,-3 0-1,-3-1 0,-2-2 1,-3-1-1,-3-1 0,-65 84 1,60-94 29,-2-2 1,-2-1-1,-2-3 1,-2-2 0,-2-1-1,-2-3 1,-1-2-1,-2-3 1,-78 36-1,97-54 29,-1-1 0,0-2 0,-44 8 0,55-16 0,1 0 0,-1-2 0,-1-1 0,1 0 0,-41-6 0,63 4 26,0 1 0,-1-1 0,1 0 0,0 0-1,0-1 1,0 1 0,0-1 0,1 0 0,-1 0-1,0 0 1,1 0 0,-1-1 0,1 1-1,0-1 1,0 0 0,0 0 0,0 0 0,-3-5-1,2 1 20,1 1-1,0 0 1,1-1 0,0 1-1,0-1 1,0 0-1,1 0 1,0 0-1,0 0 1,0-10-1,7-134-44,-10 135 0,4 16 0,0-1 0,0 1 0,0 0 0,-1 0 0,1-1 0,0 1 0,0 0 0,0 0 0,-1 0 0,1 0 0,0-1 0,0 1 0,-1 0 0,1 0 0,0 0 0,-1 0 0,1 0 0,0 0 0,0 0 0,-1 0 0,1 0 0,0 0 0,-1 0 0,1 0 0,0 0 0,0 0 0,-1 0 0,1 0 0,-1 0 0,-1 1 0,0 1 0,0-1 0,0 0 0,0 1 0,0-1 0,0 1 0,0 0 0,1-1 0,-3 4 0,-62 89 0,-4 5 0,66-95 0,1 0 0,0-1 0,-1 1 0,0-1 0,0 0 0,0 0 0,0 0 0,-1 0 0,1-1 0,-1 1 0,1-1 0,-1-1 0,0 1 0,0-1 0,0 1 0,0-1 0,0-1 0,-6 1 0,3-1 0,0-1 0,0 0 0,0 0 0,1-1 0,-1 0 0,0-1 0,1 0 0,0 0 0,0 0 0,0-1 0,-7-4 0,-10-9 0,-31-27 0,-6-5 0,59 48 0,1 0 0,-1-1 0,0 1 0,0 0 0,1 0 0,-1 0 0,0 0 0,0 1 0,0-1 0,0 0 0,0 1 0,0-1 0,-1 1 0,1 0 0,0 0 0,0 0 0,0 0 0,0 0 0,-3 1 0,4-1 0,-1 1 0,1 0 0,-1 0 0,1 0 0,0 1 0,-1-1 0,1 0 0,0 0 0,0 1 0,0-1 0,0 1 0,0-1 0,0 1 0,0-1 0,1 1 0,-1 0 0,0-1 0,1 1 0,-1 0 0,1 0 0,0-1 0,0 1 0,0 3 0,-2 7 0,-6 32 0,7-42 0,1 1 0,-1-1 0,0 1 0,-1-1 0,1 1 0,0-1 0,-1 0 0,1 0 0,-1 1 0,0-1 0,1 0 0,-1-1 0,-4 4 0,5-4 0,0-1 0,1 1 0,-1-1 0,0 0 0,0 1 0,0-1 0,0 0 0,1 1 0,-1-1 0,0 0 0,0 0 0,0 0 0,0 0 0,0 0 0,0 0 0,0 0 0,1 0 0,-1 0 0,0-1 0,0 1 0,0 0 0,0 0 0,0-1 0,1 1 0,-1-1 0,0 1 0,0-1 0,1 1 0,-1-1 0,0 1 0,1-1 0,-1 1 0,0-1 0,1 0 0,-1 0 0,1 1 0,-1-1 0,1 0 0,-1 0 0,1 1 0,0-1 0,-1 0 0,1 0 0,0 0 0,0-1 0,-3-5 0,1-1 0,0 1 0,0-1 0,-1-8 0,1-9-341,1-1 0,0 0-1,5-32 1,2 15-6485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9:26:58.296"/>
    </inkml:context>
    <inkml:brush xml:id="br0">
      <inkml:brushProperty name="width" value="0.3" units="cm"/>
      <inkml:brushProperty name="height" value="0.6" units="cm"/>
      <inkml:brushProperty name="color" value="#E5FFF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8312EF2-FC34-4F2D-A1AE-0CFFD16B310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12EF2-FC34-4F2D-A1AE-0CFFD16B310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12EF2-FC34-4F2D-A1AE-0CFFD16B310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A3CFE6-5BA6-4354-90BE-A8679BD82C77}" type="datetimeFigureOut">
              <a:rPr lang="en-IN" smtClean="0"/>
              <a:pPr/>
              <a:t>22-04-2023</a:t>
            </a:fld>
            <a:endParaRPr lang="en-IN"/>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0769600" y="6356351"/>
            <a:ext cx="812800" cy="365125"/>
          </a:xfrm>
        </p:spPr>
        <p:txBody>
          <a:bodyPr/>
          <a:lstStyle/>
          <a:p>
            <a:fld id="{F8312EF2-FC34-4F2D-A1AE-0CFFD16B310F}"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DA3CFE6-5BA6-4354-90BE-A8679BD82C77}" type="datetimeFigureOut">
              <a:rPr lang="en-IN" smtClean="0"/>
              <a:pPr/>
              <a:t>22-04-2023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312EF2-FC34-4F2D-A1AE-0CFFD16B310F}"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effectLst/>
      </p:bgPr>
    </p:bg>
    <p:spTree>
      <p:nvGrpSpPr>
        <p:cNvPr id="1" name=""/>
        <p:cNvGrpSpPr/>
        <p:nvPr/>
      </p:nvGrpSpPr>
      <p:grpSpPr>
        <a:xfrm>
          <a:off x="0" y="0"/>
          <a:ext cx="0" cy="0"/>
          <a:chOff x="0" y="0"/>
          <a:chExt cx="0" cy="0"/>
        </a:xfrm>
      </p:grpSpPr>
      <p:sp>
        <p:nvSpPr>
          <p:cNvPr id="6" name="AutoShape 6" descr="Employee Management System: Free Yourself from Worries"/>
          <p:cNvSpPr>
            <a:spLocks noChangeAspect="1" noChangeArrowheads="1"/>
          </p:cNvSpPr>
          <p:nvPr/>
        </p:nvSpPr>
        <p:spPr bwMode="auto">
          <a:xfrm>
            <a:off x="1984375" y="0"/>
            <a:ext cx="4176519" cy="4176532"/>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Employee Management System: Free Yourself from Worri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0117" y="874729"/>
            <a:ext cx="9324975" cy="52922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5237903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E324AFD-B1AE-4A9F-A682-34D1D391965C}"/>
              </a:ext>
            </a:extLst>
          </p:cNvPr>
          <p:cNvSpPr/>
          <p:nvPr/>
        </p:nvSpPr>
        <p:spPr>
          <a:xfrm>
            <a:off x="3626445" y="-86627"/>
            <a:ext cx="4602542" cy="769441"/>
          </a:xfrm>
          <a:prstGeom prst="rect">
            <a:avLst/>
          </a:prstGeom>
          <a:noFill/>
        </p:spPr>
        <p:txBody>
          <a:bodyPr wrap="none" lIns="91440" tIns="45720" rIns="91440" bIns="45720">
            <a:spAutoFit/>
          </a:bodyPr>
          <a:lstStyle/>
          <a:p>
            <a:pPr algn="ctr"/>
            <a:r>
              <a:rPr lang="en-US" sz="4400" b="0" u="sng" cap="none" spc="0" dirty="0">
                <a:ln w="0"/>
                <a:solidFill>
                  <a:schemeClr val="accent2">
                    <a:lumMod val="75000"/>
                  </a:schemeClr>
                </a:solidFill>
                <a:effectLst>
                  <a:reflection blurRad="6350" stA="53000" endA="300" endPos="35500" dir="5400000" sy="-90000" algn="bl" rotWithShape="0"/>
                </a:effectLst>
              </a:rPr>
              <a:t>Update </a:t>
            </a:r>
            <a:r>
              <a:rPr lang="en-US" sz="4400" u="sng" dirty="0" smtClean="0">
                <a:ln w="0"/>
                <a:solidFill>
                  <a:schemeClr val="accent2">
                    <a:lumMod val="75000"/>
                  </a:schemeClr>
                </a:solidFill>
                <a:effectLst>
                  <a:reflection blurRad="6350" stA="53000" endA="300" endPos="35500" dir="5400000" sy="-90000" algn="bl" rotWithShape="0"/>
                </a:effectLst>
              </a:rPr>
              <a:t>Employee</a:t>
            </a:r>
            <a:r>
              <a:rPr lang="en-US" sz="4400" b="0" u="sng" cap="none" spc="0" dirty="0" smtClean="0">
                <a:ln w="0"/>
                <a:solidFill>
                  <a:schemeClr val="accent2">
                    <a:lumMod val="75000"/>
                  </a:schemeClr>
                </a:solidFill>
                <a:effectLst>
                  <a:reflection blurRad="6350" stA="53000" endA="300" endPos="35500" dir="5400000" sy="-90000" algn="bl" rotWithShape="0"/>
                </a:effectLst>
              </a:rPr>
              <a:t> </a:t>
            </a:r>
            <a:endParaRPr lang="en-US" sz="4400" b="0" u="sng" cap="none" spc="0" dirty="0">
              <a:ln w="0"/>
              <a:solidFill>
                <a:schemeClr val="accent2">
                  <a:lumMod val="75000"/>
                </a:schemeClr>
              </a:soli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407040" y="1023058"/>
            <a:ext cx="9377917" cy="4973707"/>
          </a:xfrm>
          <a:prstGeom prst="rect">
            <a:avLst/>
          </a:prstGeom>
        </p:spPr>
      </p:pic>
    </p:spTree>
    <p:extLst>
      <p:ext uri="{BB962C8B-B14F-4D97-AF65-F5344CB8AC3E}">
        <p14:creationId xmlns="" xmlns:p14="http://schemas.microsoft.com/office/powerpoint/2010/main" val="328959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37D0434-4135-4D25-9070-79D42EA801A2}"/>
              </a:ext>
            </a:extLst>
          </p:cNvPr>
          <p:cNvSpPr/>
          <p:nvPr/>
        </p:nvSpPr>
        <p:spPr>
          <a:xfrm>
            <a:off x="3776140" y="2"/>
            <a:ext cx="3923445" cy="769441"/>
          </a:xfrm>
          <a:prstGeom prst="rect">
            <a:avLst/>
          </a:prstGeom>
          <a:noFill/>
        </p:spPr>
        <p:txBody>
          <a:bodyPr wrap="none" lIns="91440" tIns="45720" rIns="91440" bIns="45720">
            <a:spAutoFit/>
          </a:bodyPr>
          <a:lstStyle/>
          <a:p>
            <a:pPr algn="ctr"/>
            <a:r>
              <a:rPr lang="en-US" sz="4400" b="0" u="sng" cap="none" spc="0" dirty="0">
                <a:ln w="0"/>
                <a:solidFill>
                  <a:schemeClr val="accent2">
                    <a:lumMod val="75000"/>
                  </a:schemeClr>
                </a:solidFill>
                <a:effectLst>
                  <a:reflection blurRad="6350" stA="53000" endA="300" endPos="35500" dir="5400000" sy="-90000" algn="bl" rotWithShape="0"/>
                </a:effectLst>
              </a:rPr>
              <a:t>View </a:t>
            </a:r>
            <a:r>
              <a:rPr lang="en-US" sz="4400" u="sng" dirty="0" smtClean="0">
                <a:ln w="0"/>
                <a:solidFill>
                  <a:schemeClr val="accent2">
                    <a:lumMod val="75000"/>
                  </a:schemeClr>
                </a:solidFill>
                <a:effectLst>
                  <a:reflection blurRad="6350" stA="53000" endA="300" endPos="35500" dir="5400000" sy="-90000" algn="bl" rotWithShape="0"/>
                </a:effectLst>
              </a:rPr>
              <a:t>Employee</a:t>
            </a:r>
            <a:endParaRPr lang="en-US" sz="4400" b="0" u="sng" cap="none" spc="0" dirty="0">
              <a:ln w="0"/>
              <a:solidFill>
                <a:schemeClr val="accent2">
                  <a:lumMod val="75000"/>
                </a:schemeClr>
              </a:soli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1408176" y="961264"/>
            <a:ext cx="9662160" cy="5434965"/>
          </a:xfrm>
          <a:prstGeom prst="rect">
            <a:avLst/>
          </a:prstGeom>
        </p:spPr>
      </p:pic>
    </p:spTree>
    <p:extLst>
      <p:ext uri="{BB962C8B-B14F-4D97-AF65-F5344CB8AC3E}">
        <p14:creationId xmlns="" xmlns:p14="http://schemas.microsoft.com/office/powerpoint/2010/main" val="76771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0300"/>
            </a:gs>
            <a:gs pos="100000">
              <a:srgbClr val="4D0808"/>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A3D4FA8-A4DF-4CDB-BE68-9B66E1C32448}"/>
              </a:ext>
            </a:extLst>
          </p:cNvPr>
          <p:cNvSpPr/>
          <p:nvPr/>
        </p:nvSpPr>
        <p:spPr>
          <a:xfrm>
            <a:off x="3240361" y="2"/>
            <a:ext cx="6164893" cy="769441"/>
          </a:xfrm>
          <a:prstGeom prst="rect">
            <a:avLst/>
          </a:prstGeom>
          <a:noFill/>
        </p:spPr>
        <p:txBody>
          <a:bodyPr wrap="none" lIns="91440" tIns="45720" rIns="91440" bIns="45720">
            <a:spAutoFit/>
          </a:bodyPr>
          <a:lstStyle/>
          <a:p>
            <a:pPr algn="ctr"/>
            <a:r>
              <a:rPr lang="en-US" sz="4400" u="sng" cap="none" spc="0" dirty="0">
                <a:ln w="0"/>
                <a:solidFill>
                  <a:schemeClr val="accent6">
                    <a:lumMod val="75000"/>
                  </a:schemeClr>
                </a:solidFill>
                <a:effectLst>
                  <a:reflection blurRad="6350" stA="53000" endA="300" endPos="35500" dir="5400000" sy="-90000" algn="bl" rotWithShape="0"/>
                </a:effectLst>
              </a:rPr>
              <a:t>Spring Boot Application </a:t>
            </a:r>
          </a:p>
        </p:txBody>
      </p:sp>
      <p:pic>
        <p:nvPicPr>
          <p:cNvPr id="3" name="Picture 2"/>
          <p:cNvPicPr>
            <a:picLocks noChangeAspect="1"/>
          </p:cNvPicPr>
          <p:nvPr/>
        </p:nvPicPr>
        <p:blipFill>
          <a:blip r:embed="rId2"/>
          <a:stretch>
            <a:fillRect/>
          </a:stretch>
        </p:blipFill>
        <p:spPr>
          <a:xfrm>
            <a:off x="1705076" y="951724"/>
            <a:ext cx="9571133" cy="5383763"/>
          </a:xfrm>
          <a:prstGeom prst="rect">
            <a:avLst/>
          </a:prstGeom>
        </p:spPr>
      </p:pic>
    </p:spTree>
    <p:extLst>
      <p:ext uri="{BB962C8B-B14F-4D97-AF65-F5344CB8AC3E}">
        <p14:creationId xmlns="" xmlns:p14="http://schemas.microsoft.com/office/powerpoint/2010/main" val="342511473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F926219-77F4-4E97-8557-B447105BFE3F}"/>
              </a:ext>
            </a:extLst>
          </p:cNvPr>
          <p:cNvSpPr/>
          <p:nvPr/>
        </p:nvSpPr>
        <p:spPr>
          <a:xfrm>
            <a:off x="4156109" y="2"/>
            <a:ext cx="3402535" cy="769441"/>
          </a:xfrm>
          <a:prstGeom prst="rect">
            <a:avLst/>
          </a:prstGeom>
          <a:noFill/>
        </p:spPr>
        <p:txBody>
          <a:bodyPr wrap="none" lIns="91440" tIns="45720" rIns="91440" bIns="45720">
            <a:spAutoFit/>
          </a:bodyPr>
          <a:lstStyle/>
          <a:p>
            <a:pPr algn="ctr"/>
            <a:r>
              <a:rPr lang="en-US" sz="4400" b="0" u="sng" cap="none" spc="0" dirty="0">
                <a:ln w="0"/>
                <a:solidFill>
                  <a:schemeClr val="accent6">
                    <a:lumMod val="75000"/>
                  </a:schemeClr>
                </a:solidFill>
                <a:effectLst>
                  <a:reflection blurRad="6350" stA="53000" endA="300" endPos="35500" dir="5400000" sy="-90000" algn="bl" rotWithShape="0"/>
                </a:effectLst>
              </a:rPr>
              <a:t>MySQL Code</a:t>
            </a:r>
          </a:p>
        </p:txBody>
      </p:sp>
      <p:pic>
        <p:nvPicPr>
          <p:cNvPr id="3" name="Picture 2"/>
          <p:cNvPicPr>
            <a:picLocks noChangeAspect="1"/>
          </p:cNvPicPr>
          <p:nvPr/>
        </p:nvPicPr>
        <p:blipFill>
          <a:blip r:embed="rId2"/>
          <a:stretch>
            <a:fillRect/>
          </a:stretch>
        </p:blipFill>
        <p:spPr>
          <a:xfrm>
            <a:off x="1589417" y="902458"/>
            <a:ext cx="8743665" cy="4918312"/>
          </a:xfrm>
          <a:prstGeom prst="rect">
            <a:avLst/>
          </a:prstGeom>
        </p:spPr>
      </p:pic>
    </p:spTree>
    <p:extLst>
      <p:ext uri="{BB962C8B-B14F-4D97-AF65-F5344CB8AC3E}">
        <p14:creationId xmlns="" xmlns:p14="http://schemas.microsoft.com/office/powerpoint/2010/main" val="896135887"/>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2FC318-9158-4818-8686-7FE4376642E1}"/>
              </a:ext>
            </a:extLst>
          </p:cNvPr>
          <p:cNvSpPr/>
          <p:nvPr/>
        </p:nvSpPr>
        <p:spPr>
          <a:xfrm>
            <a:off x="3233024" y="2"/>
            <a:ext cx="5672963" cy="769441"/>
          </a:xfrm>
          <a:prstGeom prst="rect">
            <a:avLst/>
          </a:prstGeom>
          <a:noFill/>
        </p:spPr>
        <p:txBody>
          <a:bodyPr wrap="none" lIns="91440" tIns="45720" rIns="91440" bIns="45720">
            <a:spAutoFit/>
          </a:bodyPr>
          <a:lstStyle/>
          <a:p>
            <a:pPr algn="ctr"/>
            <a:r>
              <a:rPr lang="en-US" sz="4400" b="0" u="sng" cap="none" spc="0" dirty="0">
                <a:ln w="0"/>
                <a:solidFill>
                  <a:schemeClr val="accent6">
                    <a:lumMod val="75000"/>
                  </a:schemeClr>
                </a:solidFill>
                <a:effectLst>
                  <a:reflection blurRad="6350" stA="53000" endA="300" endPos="35500" dir="5400000" sy="-90000" algn="bl" rotWithShape="0"/>
                </a:effectLst>
              </a:rPr>
              <a:t>Frontend – Angular JS </a:t>
            </a:r>
          </a:p>
        </p:txBody>
      </p:sp>
      <p:pic>
        <p:nvPicPr>
          <p:cNvPr id="2" name="Picture 1"/>
          <p:cNvPicPr>
            <a:picLocks noChangeAspect="1"/>
          </p:cNvPicPr>
          <p:nvPr/>
        </p:nvPicPr>
        <p:blipFill>
          <a:blip r:embed="rId2"/>
          <a:stretch>
            <a:fillRect/>
          </a:stretch>
        </p:blipFill>
        <p:spPr>
          <a:xfrm>
            <a:off x="1722395" y="1199309"/>
            <a:ext cx="8958976" cy="5039424"/>
          </a:xfrm>
          <a:prstGeom prst="rect">
            <a:avLst/>
          </a:prstGeom>
        </p:spPr>
      </p:pic>
    </p:spTree>
    <p:extLst>
      <p:ext uri="{BB962C8B-B14F-4D97-AF65-F5344CB8AC3E}">
        <p14:creationId xmlns="" xmlns:p14="http://schemas.microsoft.com/office/powerpoint/2010/main" val="300203252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BBC4D19-7085-4C6F-BACB-878F63517671}"/>
              </a:ext>
            </a:extLst>
          </p:cNvPr>
          <p:cNvPicPr>
            <a:picLocks noChangeAspect="1"/>
          </p:cNvPicPr>
          <p:nvPr/>
        </p:nvPicPr>
        <p:blipFill>
          <a:blip r:embed="rId2"/>
          <a:stretch>
            <a:fillRect/>
          </a:stretch>
        </p:blipFill>
        <p:spPr>
          <a:xfrm>
            <a:off x="3906724" y="3118588"/>
            <a:ext cx="3904648" cy="3474719"/>
          </a:xfrm>
          <a:prstGeom prst="rect">
            <a:avLst/>
          </a:prstGeom>
        </p:spPr>
      </p:pic>
      <p:sp>
        <p:nvSpPr>
          <p:cNvPr id="3" name="Rectangle 2">
            <a:extLst>
              <a:ext uri="{FF2B5EF4-FFF2-40B4-BE49-F238E27FC236}">
                <a16:creationId xmlns:a16="http://schemas.microsoft.com/office/drawing/2014/main" xmlns="" id="{ED20C3FC-C0C4-4BEE-B58F-189924F05C1D}"/>
              </a:ext>
            </a:extLst>
          </p:cNvPr>
          <p:cNvSpPr/>
          <p:nvPr/>
        </p:nvSpPr>
        <p:spPr>
          <a:xfrm>
            <a:off x="4380625" y="0"/>
            <a:ext cx="3283911" cy="923330"/>
          </a:xfrm>
          <a:prstGeom prst="rect">
            <a:avLst/>
          </a:prstGeom>
          <a:noFill/>
        </p:spPr>
        <p:txBody>
          <a:bodyPr wrap="none" lIns="91440" tIns="45720" rIns="91440" bIns="45720">
            <a:spAutoFit/>
          </a:bodyPr>
          <a:lstStyle/>
          <a:p>
            <a:pPr algn="ctr"/>
            <a:r>
              <a:rPr lang="en-US" sz="4400" b="0" u="sng" cap="none" spc="0" dirty="0">
                <a:ln w="0"/>
                <a:solidFill>
                  <a:schemeClr val="accent6">
                    <a:lumMod val="75000"/>
                  </a:schemeClr>
                </a:solidFill>
                <a:effectLst>
                  <a:reflection blurRad="6350" stA="53000" endA="300" endPos="35500" dir="5400000" sy="-90000" algn="bl" rotWithShape="0"/>
                </a:effectLst>
              </a:rPr>
              <a:t>GitHub</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400" b="0" u="sng" cap="none" spc="0" dirty="0">
                <a:ln w="0"/>
                <a:solidFill>
                  <a:schemeClr val="accent6">
                    <a:lumMod val="75000"/>
                  </a:schemeClr>
                </a:solidFill>
                <a:effectLst>
                  <a:reflection blurRad="6350" stA="53000" endA="300" endPos="35500" dir="5400000" sy="-90000" algn="bl" rotWithShape="0"/>
                </a:effectLst>
              </a:rPr>
              <a:t>Link</a:t>
            </a:r>
            <a:endParaRPr lang="en-US" sz="5400" b="0" u="sng" cap="none" spc="0" dirty="0">
              <a:ln w="0"/>
              <a:solidFill>
                <a:schemeClr val="accent6">
                  <a:lumMod val="75000"/>
                </a:schemeClr>
              </a:solidFill>
              <a:effectLst>
                <a:reflection blurRad="6350" stA="53000" endA="300" endPos="35500" dir="5400000" sy="-90000" algn="bl" rotWithShape="0"/>
              </a:effectLst>
            </a:endParaRPr>
          </a:p>
        </p:txBody>
      </p:sp>
      <p:sp>
        <p:nvSpPr>
          <p:cNvPr id="5" name="Rectangle: Diagonal Corners Rounded 4">
            <a:extLst>
              <a:ext uri="{FF2B5EF4-FFF2-40B4-BE49-F238E27FC236}">
                <a16:creationId xmlns:a16="http://schemas.microsoft.com/office/drawing/2014/main" xmlns="" id="{8A0F3981-5C5B-4E8B-BFE7-CFEA4116AEBB}"/>
              </a:ext>
            </a:extLst>
          </p:cNvPr>
          <p:cNvSpPr/>
          <p:nvPr/>
        </p:nvSpPr>
        <p:spPr>
          <a:xfrm>
            <a:off x="230358" y="910582"/>
            <a:ext cx="11797364" cy="1434164"/>
          </a:xfrm>
          <a:prstGeom prst="round2Diag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2308536260"/>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5A69134-746F-43CB-BA25-851AC360CB58}"/>
              </a:ext>
            </a:extLst>
          </p:cNvPr>
          <p:cNvSpPr/>
          <p:nvPr/>
        </p:nvSpPr>
        <p:spPr>
          <a:xfrm>
            <a:off x="3682485" y="226196"/>
            <a:ext cx="4636847" cy="1200329"/>
          </a:xfrm>
          <a:prstGeom prst="rect">
            <a:avLst/>
          </a:prstGeom>
          <a:noFill/>
        </p:spPr>
        <p:txBody>
          <a:bodyPr wrap="none" lIns="91440" tIns="45720" rIns="91440" bIns="45720">
            <a:spAutoFit/>
          </a:bodyPr>
          <a:lstStyle/>
          <a:p>
            <a:pPr algn="ctr"/>
            <a:r>
              <a:rPr lang="en-US" sz="7200" b="0" u="sng" cap="none" spc="0" dirty="0">
                <a:ln w="0"/>
                <a:solidFill>
                  <a:schemeClr val="accent2">
                    <a:lumMod val="75000"/>
                  </a:schemeClr>
                </a:solidFill>
                <a:effectLst>
                  <a:reflection blurRad="6350" stA="53000" endA="300" endPos="35500" dir="5400000" sy="-90000" algn="bl" rotWithShape="0"/>
                </a:effectLst>
              </a:rPr>
              <a:t>Thank you.</a:t>
            </a:r>
          </a:p>
        </p:txBody>
      </p:sp>
      <p:pic>
        <p:nvPicPr>
          <p:cNvPr id="3076" name="Picture 4" descr="723 Thank You Presentation Stock Photos - Free &amp; Royalty-Free Stock Photos  from Dreamstim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5996" y="1426523"/>
            <a:ext cx="7620000" cy="5076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064369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1C28A3-99EE-42D0-90F0-6AD95F908A72}"/>
              </a:ext>
            </a:extLst>
          </p:cNvPr>
          <p:cNvSpPr/>
          <p:nvPr/>
        </p:nvSpPr>
        <p:spPr>
          <a:xfrm>
            <a:off x="3477808" y="206944"/>
            <a:ext cx="6153991" cy="707886"/>
          </a:xfrm>
          <a:prstGeom prst="rect">
            <a:avLst/>
          </a:prstGeom>
          <a:noFill/>
        </p:spPr>
        <p:txBody>
          <a:bodyPr wrap="square" lIns="91440" tIns="45720" rIns="91440" bIns="45720">
            <a:spAutoFit/>
          </a:bodyPr>
          <a:lstStyle/>
          <a:p>
            <a:pPr algn="ctr"/>
            <a:r>
              <a:rPr lang="en-US" sz="4000" b="1" u="sng" cap="none" spc="0" dirty="0">
                <a:ln w="0"/>
                <a:solidFill>
                  <a:schemeClr val="accent6">
                    <a:lumMod val="75000"/>
                  </a:schemeClr>
                </a:solidFill>
                <a:effectLst>
                  <a:reflection blurRad="6350" stA="53000" endA="300" endPos="35500" dir="5400000" sy="-90000" algn="bl" rotWithShape="0"/>
                </a:effectLst>
              </a:rPr>
              <a:t>INTRODUCTION </a:t>
            </a:r>
          </a:p>
        </p:txBody>
      </p:sp>
      <p:sp>
        <p:nvSpPr>
          <p:cNvPr id="3" name="TextBox 2">
            <a:extLst>
              <a:ext uri="{FF2B5EF4-FFF2-40B4-BE49-F238E27FC236}">
                <a16:creationId xmlns:a16="http://schemas.microsoft.com/office/drawing/2014/main" xmlns="" id="{27AA93E7-A711-41AB-9E1B-5B88A6EE7FA2}"/>
              </a:ext>
            </a:extLst>
          </p:cNvPr>
          <p:cNvSpPr txBox="1"/>
          <p:nvPr/>
        </p:nvSpPr>
        <p:spPr>
          <a:xfrm>
            <a:off x="323752" y="1123514"/>
            <a:ext cx="6385059" cy="4708981"/>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Full Stack Application – </a:t>
            </a:r>
            <a:r>
              <a:rPr lang="en-IN" sz="2000" b="1" dirty="0" smtClean="0">
                <a:latin typeface="Arial" panose="020B0604020202020204" pitchFamily="34" charset="0"/>
                <a:cs typeface="Arial" panose="020B0604020202020204" pitchFamily="34" charset="0"/>
              </a:rPr>
              <a:t>EMPLOYEE MANAGEMENT</a:t>
            </a:r>
            <a:endParaRPr lang="en-IN" sz="20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US" sz="2000" dirty="0"/>
              <a:t>Employee Management System is a distributed application, developed to maintain the details of employees working in any organization. It maintains the information about the personal details of their employees, also the details about the payroll system which enable to generate the </a:t>
            </a:r>
            <a:r>
              <a:rPr lang="en-US" sz="2000" dirty="0" err="1"/>
              <a:t>payslip</a:t>
            </a:r>
            <a:r>
              <a:rPr lang="en-US" sz="2000" dirty="0"/>
              <a:t>. The application is actually a suite of applications developed using Java</a:t>
            </a:r>
            <a:r>
              <a:rPr lang="en-US" sz="2000" dirty="0" smtClean="0"/>
              <a:t>.</a:t>
            </a:r>
          </a:p>
          <a:p>
            <a:endParaRPr lang="en-IN" sz="2000" dirty="0">
              <a:solidFill>
                <a:srgbClr val="202124"/>
              </a:solidFill>
              <a:latin typeface="Arial" panose="020B0604020202020204" pitchFamily="34" charset="0"/>
              <a:cs typeface="Arial" panose="020B0604020202020204" pitchFamily="34" charset="0"/>
            </a:endParaRPr>
          </a:p>
          <a:p>
            <a:r>
              <a:rPr lang="en-US" sz="2000" dirty="0"/>
              <a:t>It is simple to understand and can be used by anyone who is not even familiar with simple employees system. It is user friendly and just asks the user to follow step by step operations by giving him few options. It is fast and can perform many operations of a company.</a:t>
            </a:r>
            <a:endParaRPr lang="en-IN" sz="2000" dirty="0">
              <a:latin typeface="Arial" panose="020B0604020202020204" pitchFamily="34" charset="0"/>
              <a:cs typeface="Arial" panose="020B0604020202020204" pitchFamily="34" charset="0"/>
            </a:endParaRPr>
          </a:p>
        </p:txBody>
      </p:sp>
      <p:pic>
        <p:nvPicPr>
          <p:cNvPr id="2050" name="Picture 2" descr="What is Employee Management System Software Application Tools. Request Free  Demo from WebERP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908800" y="1695451"/>
            <a:ext cx="4521200" cy="40671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73499208"/>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C324388-53F6-44D3-A24D-2C62A16389F5}"/>
              </a:ext>
            </a:extLst>
          </p:cNvPr>
          <p:cNvSpPr/>
          <p:nvPr/>
        </p:nvSpPr>
        <p:spPr>
          <a:xfrm>
            <a:off x="3438477" y="156762"/>
            <a:ext cx="4817473" cy="769441"/>
          </a:xfrm>
          <a:prstGeom prst="rect">
            <a:avLst/>
          </a:prstGeom>
          <a:noFill/>
        </p:spPr>
        <p:txBody>
          <a:bodyPr wrap="none" lIns="91440" tIns="45720" rIns="91440" bIns="45720">
            <a:spAutoFit/>
          </a:bodyPr>
          <a:lstStyle/>
          <a:p>
            <a:pPr algn="ctr"/>
            <a:r>
              <a:rPr lang="en-US" sz="4400" u="sng" cap="none" spc="0" dirty="0">
                <a:ln w="0"/>
                <a:solidFill>
                  <a:schemeClr val="accent6">
                    <a:lumMod val="75000"/>
                  </a:schemeClr>
                </a:solidFill>
                <a:effectLst>
                  <a:reflection blurRad="6350" stA="53000" endA="300" endPos="35500" dir="5400000" sy="-90000" algn="bl" rotWithShape="0"/>
                </a:effectLst>
              </a:rPr>
              <a:t>Technologies</a:t>
            </a:r>
            <a:r>
              <a:rPr lang="en-US" sz="4400" b="1" u="sng" cap="none" spc="0" dirty="0">
                <a:ln w="0"/>
                <a:solidFill>
                  <a:schemeClr val="accent6">
                    <a:lumMod val="75000"/>
                  </a:schemeClr>
                </a:solidFill>
                <a:effectLst>
                  <a:reflection blurRad="6350" stA="53000" endA="300" endPos="35500" dir="5400000" sy="-90000" algn="bl" rotWithShape="0"/>
                </a:effectLst>
              </a:rPr>
              <a:t> </a:t>
            </a:r>
            <a:r>
              <a:rPr lang="en-US" sz="4400" u="sng" cap="none" spc="0" dirty="0">
                <a:ln w="0"/>
                <a:solidFill>
                  <a:schemeClr val="accent6">
                    <a:lumMod val="75000"/>
                  </a:schemeClr>
                </a:solidFill>
                <a:effectLst>
                  <a:reflection blurRad="6350" stA="53000" endA="300" endPos="35500" dir="5400000" sy="-90000" algn="bl" rotWithShape="0"/>
                </a:effectLst>
              </a:rPr>
              <a:t>used</a:t>
            </a:r>
            <a:r>
              <a:rPr lang="en-US" sz="4400" b="1" u="sng" cap="none" spc="0" dirty="0">
                <a:ln w="0"/>
                <a:solidFill>
                  <a:schemeClr val="accent6">
                    <a:lumMod val="75000"/>
                  </a:schemeClr>
                </a:solidFill>
                <a:effectLst>
                  <a:reflection blurRad="6350" stA="53000" endA="300" endPos="35500" dir="5400000" sy="-90000" algn="bl" rotWithShape="0"/>
                </a:effectLst>
              </a:rPr>
              <a:t>.</a:t>
            </a:r>
          </a:p>
        </p:txBody>
      </p:sp>
      <p:pic>
        <p:nvPicPr>
          <p:cNvPr id="12" name="Picture 11">
            <a:extLst>
              <a:ext uri="{FF2B5EF4-FFF2-40B4-BE49-F238E27FC236}">
                <a16:creationId xmlns:a16="http://schemas.microsoft.com/office/drawing/2014/main" xmlns="" id="{09C6272F-70F7-4331-99E1-2F418252522F}"/>
              </a:ext>
            </a:extLst>
          </p:cNvPr>
          <p:cNvPicPr>
            <a:picLocks noChangeAspect="1"/>
          </p:cNvPicPr>
          <p:nvPr/>
        </p:nvPicPr>
        <p:blipFill>
          <a:blip r:embed="rId2"/>
          <a:stretch>
            <a:fillRect/>
          </a:stretch>
        </p:blipFill>
        <p:spPr>
          <a:xfrm>
            <a:off x="2029614" y="1103260"/>
            <a:ext cx="8132769" cy="5425910"/>
          </a:xfrm>
          <a:prstGeom prst="rect">
            <a:avLst/>
          </a:prstGeom>
        </p:spPr>
      </p:pic>
    </p:spTree>
    <p:extLst>
      <p:ext uri="{BB962C8B-B14F-4D97-AF65-F5344CB8AC3E}">
        <p14:creationId xmlns="" xmlns:p14="http://schemas.microsoft.com/office/powerpoint/2010/main" val="2713687595"/>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p:bgPr>
    </p:bg>
    <p:spTree>
      <p:nvGrpSpPr>
        <p:cNvPr id="1" name=""/>
        <p:cNvGrpSpPr/>
        <p:nvPr/>
      </p:nvGrpSpPr>
      <p:grpSpPr>
        <a:xfrm>
          <a:off x="0" y="0"/>
          <a:ext cx="0" cy="0"/>
          <a:chOff x="0" y="0"/>
          <a:chExt cx="0" cy="0"/>
        </a:xfrm>
      </p:grpSpPr>
      <mc:AlternateContent xmlns:mc="http://schemas.openxmlformats.org/markup-compatibility/2006">
        <mc:Choice xmlns="" xmlns:p14="http://schemas.microsoft.com/office/powerpoint/2010/main" Requires="p14">
          <p:contentPart p14:bwMode="auto" r:id="rId2">
            <p14:nvContentPartPr>
              <p14:cNvPr id="3" name="Ink 2">
                <a:extLst>
                  <a:ext uri="{FF2B5EF4-FFF2-40B4-BE49-F238E27FC236}">
                    <a16:creationId xmlns:a16="http://schemas.microsoft.com/office/drawing/2014/main" xmlns="" id="{52956018-7F2F-4080-8F17-CE861A25E60D}"/>
                  </a:ext>
                </a:extLst>
              </p14:cNvPr>
              <p14:cNvContentPartPr/>
              <p14:nvPr/>
            </p14:nvContentPartPr>
            <p14:xfrm>
              <a:off x="8973435" y="1918288"/>
              <a:ext cx="1838520" cy="1052640"/>
            </p14:xfrm>
          </p:contentPart>
        </mc:Choice>
        <mc:Fallback>
          <p:pic>
            <p:nvPicPr>
              <p:cNvPr id="3" name="Ink 2">
                <a:extLst>
                  <a:ext uri="{FF2B5EF4-FFF2-40B4-BE49-F238E27FC236}">
                    <a16:creationId xmlns:p14="http://schemas.microsoft.com/office/powerpoint/2010/main" xmlns="" xmlns:a16="http://schemas.microsoft.com/office/drawing/2014/main" id="{52956018-7F2F-4080-8F17-CE861A25E60D}"/>
                  </a:ext>
                </a:extLst>
              </p:cNvPr>
              <p:cNvPicPr/>
              <p:nvPr/>
            </p:nvPicPr>
            <p:blipFill>
              <a:blip r:embed="rId3"/>
              <a:stretch>
                <a:fillRect/>
              </a:stretch>
            </p:blipFill>
            <p:spPr>
              <a:xfrm>
                <a:off x="8964435" y="1909288"/>
                <a:ext cx="1856160" cy="1070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13" name="Ink 12">
                <a:extLst>
                  <a:ext uri="{FF2B5EF4-FFF2-40B4-BE49-F238E27FC236}">
                    <a16:creationId xmlns:a16="http://schemas.microsoft.com/office/drawing/2014/main" xmlns="" id="{9DBCCC74-01A9-437D-91B2-11F7682FAAFB}"/>
                  </a:ext>
                </a:extLst>
              </p14:cNvPr>
              <p14:cNvContentPartPr/>
              <p14:nvPr/>
            </p14:nvContentPartPr>
            <p14:xfrm>
              <a:off x="-1001539" y="1039642"/>
              <a:ext cx="360" cy="360"/>
            </p14:xfrm>
          </p:contentPart>
        </mc:Choice>
        <mc:Fallback>
          <p:pic>
            <p:nvPicPr>
              <p:cNvPr id="13" name="Ink 12">
                <a:extLst>
                  <a:ext uri="{FF2B5EF4-FFF2-40B4-BE49-F238E27FC236}">
                    <a16:creationId xmlns:p14="http://schemas.microsoft.com/office/powerpoint/2010/main" xmlns="" xmlns:a16="http://schemas.microsoft.com/office/drawing/2014/main" id="{9DBCCC74-01A9-437D-91B2-11F7682FAAFB}"/>
                  </a:ext>
                </a:extLst>
              </p:cNvPr>
              <p:cNvPicPr/>
              <p:nvPr/>
            </p:nvPicPr>
            <p:blipFill>
              <a:blip r:embed="rId5"/>
              <a:stretch>
                <a:fillRect/>
              </a:stretch>
            </p:blipFill>
            <p:spPr>
              <a:xfrm>
                <a:off x="-1055179" y="931642"/>
                <a:ext cx="108000" cy="216000"/>
              </a:xfrm>
              <a:prstGeom prst="rect">
                <a:avLst/>
              </a:prstGeom>
            </p:spPr>
          </p:pic>
        </mc:Fallback>
      </mc:AlternateContent>
      <p:sp>
        <p:nvSpPr>
          <p:cNvPr id="17" name="Rectangle 16">
            <a:extLst>
              <a:ext uri="{FF2B5EF4-FFF2-40B4-BE49-F238E27FC236}">
                <a16:creationId xmlns:a16="http://schemas.microsoft.com/office/drawing/2014/main" xmlns="" id="{5B182024-7999-414A-B2B4-9247AA1484B8}"/>
              </a:ext>
            </a:extLst>
          </p:cNvPr>
          <p:cNvSpPr/>
          <p:nvPr/>
        </p:nvSpPr>
        <p:spPr>
          <a:xfrm>
            <a:off x="8662738" y="2695076"/>
            <a:ext cx="1395663" cy="486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9" name="Rectangle 18">
            <a:extLst>
              <a:ext uri="{FF2B5EF4-FFF2-40B4-BE49-F238E27FC236}">
                <a16:creationId xmlns:a16="http://schemas.microsoft.com/office/drawing/2014/main" xmlns="" id="{F9749542-F548-4251-A884-BD10A3001626}"/>
              </a:ext>
            </a:extLst>
          </p:cNvPr>
          <p:cNvSpPr/>
          <p:nvPr/>
        </p:nvSpPr>
        <p:spPr>
          <a:xfrm>
            <a:off x="1209722" y="348629"/>
            <a:ext cx="8967543" cy="1569660"/>
          </a:xfrm>
          <a:prstGeom prst="rect">
            <a:avLst/>
          </a:prstGeom>
          <a:noFill/>
        </p:spPr>
        <p:txBody>
          <a:bodyPr wrap="square" lIns="91440" tIns="45720" rIns="91440" bIns="45720">
            <a:spAutoFit/>
          </a:bodyPr>
          <a:lstStyle/>
          <a:p>
            <a:pPr algn="ctr"/>
            <a:r>
              <a:rPr lang="en-US" sz="3200" b="1" u="sng" cap="none" spc="0" dirty="0">
                <a:ln/>
                <a:solidFill>
                  <a:schemeClr val="accent6">
                    <a:lumMod val="75000"/>
                  </a:schemeClr>
                </a:solidFill>
                <a:effectLst/>
              </a:rPr>
              <a:t>The Architecture of Angular, Spring </a:t>
            </a:r>
          </a:p>
          <a:p>
            <a:pPr algn="ctr"/>
            <a:r>
              <a:rPr lang="en-US" sz="3200" b="1" u="sng" cap="none" spc="0" dirty="0">
                <a:ln/>
                <a:solidFill>
                  <a:schemeClr val="accent6">
                    <a:lumMod val="75000"/>
                  </a:schemeClr>
                </a:solidFill>
                <a:effectLst/>
              </a:rPr>
              <a:t>&amp; database(MySQL)</a:t>
            </a:r>
          </a:p>
          <a:p>
            <a:pPr algn="ctr"/>
            <a:endPar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Picture 6"/>
          <p:cNvPicPr>
            <a:picLocks noChangeAspect="1"/>
          </p:cNvPicPr>
          <p:nvPr/>
        </p:nvPicPr>
        <p:blipFill>
          <a:blip r:embed="rId6"/>
          <a:stretch>
            <a:fillRect/>
          </a:stretch>
        </p:blipFill>
        <p:spPr>
          <a:xfrm>
            <a:off x="2397930" y="1811853"/>
            <a:ext cx="7660471" cy="3133829"/>
          </a:xfrm>
          <a:prstGeom prst="rect">
            <a:avLst/>
          </a:prstGeom>
        </p:spPr>
      </p:pic>
    </p:spTree>
    <p:extLst>
      <p:ext uri="{BB962C8B-B14F-4D97-AF65-F5344CB8AC3E}">
        <p14:creationId xmlns="" xmlns:p14="http://schemas.microsoft.com/office/powerpoint/2010/main" val="2775374238"/>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200"/>
            </a:gs>
            <a:gs pos="45000">
              <a:srgbClr val="FF7A00"/>
            </a:gs>
            <a:gs pos="70000">
              <a:srgbClr val="FF0300"/>
            </a:gs>
            <a:gs pos="100000">
              <a:srgbClr val="4D0808"/>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4A5508A-FD83-4808-A9BD-B36373805F04}"/>
              </a:ext>
            </a:extLst>
          </p:cNvPr>
          <p:cNvSpPr/>
          <p:nvPr/>
        </p:nvSpPr>
        <p:spPr>
          <a:xfrm>
            <a:off x="1762121" y="166386"/>
            <a:ext cx="8351389" cy="769441"/>
          </a:xfrm>
          <a:prstGeom prst="rect">
            <a:avLst/>
          </a:prstGeom>
          <a:noFill/>
        </p:spPr>
        <p:txBody>
          <a:bodyPr wrap="none" lIns="91440" tIns="45720" rIns="91440" bIns="45720">
            <a:spAutoFit/>
          </a:bodyPr>
          <a:lstStyle/>
          <a:p>
            <a:pPr algn="ctr"/>
            <a:r>
              <a:rPr lang="en-US" sz="4400" b="1" u="sng" cap="none" spc="0" dirty="0">
                <a:ln/>
                <a:solidFill>
                  <a:schemeClr val="accent6">
                    <a:lumMod val="75000"/>
                  </a:schemeClr>
                </a:solidFill>
                <a:effectLst/>
              </a:rPr>
              <a:t>The Architecture of the Project</a:t>
            </a:r>
            <a:endParaRPr lang="en-US" sz="4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4" name="Diagram 3">
            <a:extLst>
              <a:ext uri="{FF2B5EF4-FFF2-40B4-BE49-F238E27FC236}">
                <a16:creationId xmlns:a16="http://schemas.microsoft.com/office/drawing/2014/main" xmlns="" id="{DDB81EC6-E08E-427F-A260-BFE272D32101}"/>
              </a:ext>
            </a:extLst>
          </p:cNvPr>
          <p:cNvGraphicFramePr/>
          <p:nvPr>
            <p:extLst>
              <p:ext uri="{D42A27DB-BD31-4B8C-83A1-F6EECF244321}">
                <p14:modId xmlns="" xmlns:p14="http://schemas.microsoft.com/office/powerpoint/2010/main" val="2745945460"/>
              </p:ext>
            </p:extLst>
          </p:nvPr>
        </p:nvGraphicFramePr>
        <p:xfrm>
          <a:off x="835261" y="935825"/>
          <a:ext cx="4830812" cy="4080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xmlns="" id="{FFFAA591-F366-4F9F-942B-E4E81FA7BEC4}"/>
              </a:ext>
            </a:extLst>
          </p:cNvPr>
          <p:cNvGraphicFramePr/>
          <p:nvPr>
            <p:extLst>
              <p:ext uri="{D42A27DB-BD31-4B8C-83A1-F6EECF244321}">
                <p14:modId xmlns="" xmlns:p14="http://schemas.microsoft.com/office/powerpoint/2010/main" val="3668266814"/>
              </p:ext>
            </p:extLst>
          </p:nvPr>
        </p:nvGraphicFramePr>
        <p:xfrm>
          <a:off x="4965564" y="1156121"/>
          <a:ext cx="4830811" cy="60140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88359135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6B19C"/>
            </a:gs>
            <a:gs pos="30000">
              <a:srgbClr val="D49E6C"/>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7C0BC8B6-ED73-4674-BC4F-9FA03C74BC77}"/>
              </a:ext>
            </a:extLst>
          </p:cNvPr>
          <p:cNvGraphicFramePr/>
          <p:nvPr>
            <p:extLst>
              <p:ext uri="{D42A27DB-BD31-4B8C-83A1-F6EECF244321}">
                <p14:modId xmlns="" xmlns:p14="http://schemas.microsoft.com/office/powerpoint/2010/main" val="2227132215"/>
              </p:ext>
            </p:extLst>
          </p:nvPr>
        </p:nvGraphicFramePr>
        <p:xfrm>
          <a:off x="1649665" y="731522"/>
          <a:ext cx="8892673" cy="6042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xmlns="" id="{DE2A5842-AC80-40B8-8969-331F4890A7B8}"/>
              </a:ext>
            </a:extLst>
          </p:cNvPr>
          <p:cNvSpPr/>
          <p:nvPr/>
        </p:nvSpPr>
        <p:spPr>
          <a:xfrm>
            <a:off x="3379514" y="84401"/>
            <a:ext cx="5092741" cy="769441"/>
          </a:xfrm>
          <a:prstGeom prst="rect">
            <a:avLst/>
          </a:prstGeom>
          <a:noFill/>
        </p:spPr>
        <p:txBody>
          <a:bodyPr wrap="none" lIns="91440" tIns="45720" rIns="91440" bIns="45720">
            <a:spAutoFit/>
          </a:bodyPr>
          <a:lstStyle/>
          <a:p>
            <a:pPr algn="ctr"/>
            <a:r>
              <a:rPr lang="en-US" sz="4400" b="1" u="sng" cap="none" spc="0" dirty="0">
                <a:ln w="0"/>
                <a:solidFill>
                  <a:schemeClr val="accent6">
                    <a:lumMod val="75000"/>
                  </a:schemeClr>
                </a:solidFill>
                <a:effectLst>
                  <a:reflection blurRad="6350" stA="53000" endA="300" endPos="35500" dir="5400000" sy="-90000" algn="bl" rotWithShape="0"/>
                </a:effectLst>
              </a:rPr>
              <a:t>CRUD Operations </a:t>
            </a:r>
          </a:p>
        </p:txBody>
      </p:sp>
    </p:spTree>
    <p:extLst>
      <p:ext uri="{BB962C8B-B14F-4D97-AF65-F5344CB8AC3E}">
        <p14:creationId xmlns="" xmlns:p14="http://schemas.microsoft.com/office/powerpoint/2010/main" val="875732241"/>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1CF83D0-338A-4E9B-9F22-1D6D6A22DECC}"/>
              </a:ext>
            </a:extLst>
          </p:cNvPr>
          <p:cNvSpPr/>
          <p:nvPr/>
        </p:nvSpPr>
        <p:spPr>
          <a:xfrm>
            <a:off x="4321280" y="2"/>
            <a:ext cx="3073597" cy="769441"/>
          </a:xfrm>
          <a:prstGeom prst="rect">
            <a:avLst/>
          </a:prstGeom>
          <a:noFill/>
        </p:spPr>
        <p:txBody>
          <a:bodyPr wrap="none" lIns="91440" tIns="45720" rIns="91440" bIns="45720">
            <a:spAutoFit/>
          </a:bodyPr>
          <a:lstStyle/>
          <a:p>
            <a:pPr algn="ctr"/>
            <a:r>
              <a:rPr lang="en-US" sz="4400" u="sng" cap="none" spc="0" dirty="0">
                <a:ln w="0"/>
                <a:solidFill>
                  <a:schemeClr val="accent6">
                    <a:lumMod val="75000"/>
                  </a:schemeClr>
                </a:solidFill>
                <a:effectLst>
                  <a:reflection blurRad="6350" stA="53000" endA="300" endPos="35500" dir="5400000" sy="-90000" algn="bl" rotWithShape="0"/>
                </a:effectLst>
              </a:rPr>
              <a:t>Home</a:t>
            </a:r>
            <a:r>
              <a:rPr lang="en-US" sz="440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4400" u="sng" cap="none" spc="0" dirty="0">
                <a:ln w="0"/>
                <a:solidFill>
                  <a:schemeClr val="accent6">
                    <a:lumMod val="75000"/>
                  </a:schemeClr>
                </a:solidFill>
                <a:effectLst>
                  <a:reflection blurRad="6350" stA="53000" endA="300" endPos="35500" dir="5400000" sy="-90000" algn="bl" rotWithShape="0"/>
                </a:effectLst>
              </a:rPr>
              <a:t>Page</a:t>
            </a:r>
            <a:r>
              <a:rPr lang="en-US" sz="4400"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pic>
        <p:nvPicPr>
          <p:cNvPr id="5" name="Picture 4"/>
          <p:cNvPicPr>
            <a:picLocks noChangeAspect="1"/>
          </p:cNvPicPr>
          <p:nvPr/>
        </p:nvPicPr>
        <p:blipFill>
          <a:blip r:embed="rId2"/>
          <a:stretch>
            <a:fillRect/>
          </a:stretch>
        </p:blipFill>
        <p:spPr>
          <a:xfrm>
            <a:off x="1291933" y="1053738"/>
            <a:ext cx="9393000" cy="5283562"/>
          </a:xfrm>
          <a:prstGeom prst="rect">
            <a:avLst/>
          </a:prstGeom>
        </p:spPr>
      </p:pic>
    </p:spTree>
    <p:extLst>
      <p:ext uri="{BB962C8B-B14F-4D97-AF65-F5344CB8AC3E}">
        <p14:creationId xmlns="" xmlns:p14="http://schemas.microsoft.com/office/powerpoint/2010/main" val="233467902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6EF0314-9F9E-4B40-8BE6-B0D2B3455CE4}"/>
              </a:ext>
            </a:extLst>
          </p:cNvPr>
          <p:cNvSpPr/>
          <p:nvPr/>
        </p:nvSpPr>
        <p:spPr>
          <a:xfrm>
            <a:off x="3690179" y="70133"/>
            <a:ext cx="4403320" cy="769441"/>
          </a:xfrm>
          <a:prstGeom prst="rect">
            <a:avLst/>
          </a:prstGeom>
          <a:noFill/>
        </p:spPr>
        <p:txBody>
          <a:bodyPr wrap="none" lIns="91440" tIns="45720" rIns="91440" bIns="45720">
            <a:spAutoFit/>
          </a:bodyPr>
          <a:lstStyle/>
          <a:p>
            <a:pPr algn="ctr"/>
            <a:r>
              <a:rPr lang="en-US" sz="4400" u="sng" dirty="0" smtClean="0">
                <a:ln w="0"/>
                <a:solidFill>
                  <a:schemeClr val="accent6">
                    <a:lumMod val="75000"/>
                  </a:schemeClr>
                </a:solidFill>
                <a:effectLst>
                  <a:reflection blurRad="6350" stA="53000" endA="300" endPos="35500" dir="5400000" sy="-90000" algn="bl" rotWithShape="0"/>
                </a:effectLst>
              </a:rPr>
              <a:t>Create Employee</a:t>
            </a:r>
            <a:r>
              <a:rPr lang="en-US" sz="4400" u="sng" cap="none" spc="0" dirty="0" smtClean="0">
                <a:ln w="0"/>
                <a:solidFill>
                  <a:schemeClr val="accent6">
                    <a:lumMod val="75000"/>
                  </a:schemeClr>
                </a:solidFill>
                <a:effectLst>
                  <a:reflection blurRad="6350" stA="53000" endA="300" endPos="35500" dir="5400000" sy="-90000" algn="bl" rotWithShape="0"/>
                </a:effectLst>
              </a:rPr>
              <a:t> </a:t>
            </a:r>
            <a:endParaRPr lang="en-US" sz="4400" u="sng" cap="none" spc="0" dirty="0">
              <a:ln w="0"/>
              <a:solidFill>
                <a:schemeClr val="accent6">
                  <a:lumMod val="75000"/>
                </a:schemeClr>
              </a:soli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475618" y="1088572"/>
            <a:ext cx="9240761" cy="5197928"/>
          </a:xfrm>
          <a:prstGeom prst="rect">
            <a:avLst/>
          </a:prstGeom>
        </p:spPr>
      </p:pic>
    </p:spTree>
    <p:extLst>
      <p:ext uri="{BB962C8B-B14F-4D97-AF65-F5344CB8AC3E}">
        <p14:creationId xmlns="" xmlns:p14="http://schemas.microsoft.com/office/powerpoint/2010/main" val="447499212"/>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7DC81E-5894-4C3C-8FBF-B14F9ED5CB39}"/>
              </a:ext>
            </a:extLst>
          </p:cNvPr>
          <p:cNvSpPr/>
          <p:nvPr/>
        </p:nvSpPr>
        <p:spPr>
          <a:xfrm>
            <a:off x="3912686" y="2"/>
            <a:ext cx="4282711" cy="769441"/>
          </a:xfrm>
          <a:prstGeom prst="rect">
            <a:avLst/>
          </a:prstGeom>
          <a:noFill/>
        </p:spPr>
        <p:txBody>
          <a:bodyPr wrap="none" lIns="91440" tIns="45720" rIns="91440" bIns="45720">
            <a:spAutoFit/>
          </a:bodyPr>
          <a:lstStyle/>
          <a:p>
            <a:pPr algn="ctr"/>
            <a:r>
              <a:rPr lang="en-US" sz="4400" b="0" u="sng" cap="none" spc="0" dirty="0" smtClean="0">
                <a:ln w="0"/>
                <a:solidFill>
                  <a:schemeClr val="accent2">
                    <a:lumMod val="75000"/>
                  </a:schemeClr>
                </a:solidFill>
                <a:effectLst>
                  <a:reflection blurRad="6350" stA="53000" endA="300" endPos="35500" dir="5400000" sy="-90000" algn="bl" rotWithShape="0"/>
                </a:effectLst>
              </a:rPr>
              <a:t>Delete Employee</a:t>
            </a:r>
            <a:endParaRPr lang="en-US" sz="4400" b="0" u="sng" cap="none" spc="0" dirty="0">
              <a:ln w="0"/>
              <a:solidFill>
                <a:schemeClr val="accent2">
                  <a:lumMod val="75000"/>
                </a:schemeClr>
              </a:solidFill>
              <a:effectLst>
                <a:reflection blurRad="6350" stA="53000" endA="300" endPos="35500" dir="5400000" sy="-90000" algn="bl" rotWithShape="0"/>
              </a:effectLst>
            </a:endParaRPr>
          </a:p>
        </p:txBody>
      </p:sp>
      <p:pic>
        <p:nvPicPr>
          <p:cNvPr id="3" name="Picture 2"/>
          <p:cNvPicPr>
            <a:picLocks noChangeAspect="1"/>
          </p:cNvPicPr>
          <p:nvPr/>
        </p:nvPicPr>
        <p:blipFill>
          <a:blip r:embed="rId2"/>
          <a:stretch>
            <a:fillRect/>
          </a:stretch>
        </p:blipFill>
        <p:spPr>
          <a:xfrm>
            <a:off x="1639935" y="978197"/>
            <a:ext cx="9181644" cy="5164675"/>
          </a:xfrm>
          <a:prstGeom prst="rect">
            <a:avLst/>
          </a:prstGeom>
        </p:spPr>
      </p:pic>
    </p:spTree>
    <p:extLst>
      <p:ext uri="{BB962C8B-B14F-4D97-AF65-F5344CB8AC3E}">
        <p14:creationId xmlns="" xmlns:p14="http://schemas.microsoft.com/office/powerpoint/2010/main" val="4017714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589</TotalTime>
  <Words>177</Words>
  <Application>Microsoft Office PowerPoint</Application>
  <PresentationFormat>Custom</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Saili Randive</dc:creator>
  <cp:lastModifiedBy>ACER</cp:lastModifiedBy>
  <cp:revision>17</cp:revision>
  <dcterms:created xsi:type="dcterms:W3CDTF">2022-04-20T18:49:35Z</dcterms:created>
  <dcterms:modified xsi:type="dcterms:W3CDTF">2023-04-22T03:00:10Z</dcterms:modified>
</cp:coreProperties>
</file>