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7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43914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9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8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92761B97-00C1-7550-C91D-B44CD21EB963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77555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0B557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03/07/2024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F8D0B-2A98-2DF5-B676-B3D05DBB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506" y="1288474"/>
            <a:ext cx="3570809" cy="305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721A6-EDCD-352B-07BF-3A7199E5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53" y="3461909"/>
            <a:ext cx="6358418" cy="292256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4D1431-5F1E-F04D-B683-3800B91A9386}"/>
              </a:ext>
            </a:extLst>
          </p:cNvPr>
          <p:cNvSpPr/>
          <p:nvPr/>
        </p:nvSpPr>
        <p:spPr>
          <a:xfrm>
            <a:off x="343672" y="1803013"/>
            <a:ext cx="3396343" cy="1136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B5574"/>
                </a:solidFill>
              </a:rPr>
              <a:t>Positive Reviews - 459</a:t>
            </a:r>
          </a:p>
          <a:p>
            <a:r>
              <a:rPr lang="en-US" sz="1800" b="1" dirty="0">
                <a:solidFill>
                  <a:srgbClr val="0B5574"/>
                </a:solidFill>
              </a:rPr>
              <a:t>Negative Reviews - 435 </a:t>
            </a:r>
          </a:p>
          <a:p>
            <a:r>
              <a:rPr lang="en-US" sz="1800" b="1" dirty="0">
                <a:solidFill>
                  <a:srgbClr val="0B5574"/>
                </a:solidFill>
              </a:rPr>
              <a:t>Neutral Reviews – 106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Mylius Modern</vt:lpstr>
      <vt:lpstr>Section Heading</vt:lpstr>
      <vt:lpstr>Slide Body - Curious Blue (ABBA)</vt:lpstr>
      <vt:lpstr>Parcel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Suraj Girase</cp:lastModifiedBy>
  <cp:revision>10</cp:revision>
  <cp:lastPrinted>2022-06-09T07:44:13Z</cp:lastPrinted>
  <dcterms:created xsi:type="dcterms:W3CDTF">2022-02-22T07:39:05Z</dcterms:created>
  <dcterms:modified xsi:type="dcterms:W3CDTF">2025-02-13T14:00:45Z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