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0B557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04/07/2024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b="1" dirty="0"/>
              <a:t>predictive model to understand factors that influence buying behavior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6091645"/>
            <a:ext cx="4139381" cy="442867"/>
          </a:xfrm>
        </p:spPr>
        <p:txBody>
          <a:bodyPr/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6142D-07D3-4398-8B9D-365811C6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65" y="1628504"/>
            <a:ext cx="6833419" cy="3534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29E43-C502-12B8-8B3C-8BAC90D5C94E}"/>
              </a:ext>
            </a:extLst>
          </p:cNvPr>
          <p:cNvSpPr txBox="1"/>
          <p:nvPr/>
        </p:nvSpPr>
        <p:spPr>
          <a:xfrm>
            <a:off x="343672" y="2621863"/>
            <a:ext cx="50149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op 6 features which influence Customer buying behavior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booking_origin</a:t>
            </a:r>
            <a:endParaRPr lang="en-US" sz="2400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flight_duration</a:t>
            </a:r>
            <a:endParaRPr lang="en-US" sz="2400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wants_extra_baggage</a:t>
            </a:r>
            <a:endParaRPr lang="en-US" sz="2400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length_of_stay</a:t>
            </a:r>
            <a:endParaRPr lang="en-US" sz="2400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Wants_in_flight_meals</a:t>
            </a:r>
            <a:endParaRPr lang="en-US" sz="24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A8B2F6-22B5-8650-A19C-88B06C876DDC}"/>
              </a:ext>
            </a:extLst>
          </p:cNvPr>
          <p:cNvSpPr/>
          <p:nvPr/>
        </p:nvSpPr>
        <p:spPr>
          <a:xfrm>
            <a:off x="597939" y="1921602"/>
            <a:ext cx="1710813" cy="747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10000"/>
                  </a:schemeClr>
                </a:solidFill>
              </a:rPr>
              <a:t>ACCURACY: 85.41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BCE2C-9248-E026-68D3-45F28E2FD7B3}"/>
              </a:ext>
            </a:extLst>
          </p:cNvPr>
          <p:cNvSpPr/>
          <p:nvPr/>
        </p:nvSpPr>
        <p:spPr>
          <a:xfrm>
            <a:off x="2471899" y="1933689"/>
            <a:ext cx="1710813" cy="747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10000"/>
                  </a:schemeClr>
                </a:solidFill>
              </a:rPr>
              <a:t>AUC SCORE: 0.554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2BC47-08EA-0A95-C7AA-CDC3F4A7E74B}"/>
              </a:ext>
            </a:extLst>
          </p:cNvPr>
          <p:cNvSpPr txBox="1"/>
          <p:nvPr/>
        </p:nvSpPr>
        <p:spPr>
          <a:xfrm>
            <a:off x="157316" y="1090605"/>
            <a:ext cx="65581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74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Suraj Girase</cp:lastModifiedBy>
  <cp:revision>17</cp:revision>
  <cp:lastPrinted>2022-06-09T07:44:13Z</cp:lastPrinted>
  <dcterms:created xsi:type="dcterms:W3CDTF">2022-02-22T07:39:05Z</dcterms:created>
  <dcterms:modified xsi:type="dcterms:W3CDTF">2025-02-13T13:23:38Z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