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Simple, high-level, interpreted language</a:t>
            </a:r>
          </a:p>
          <a:p>
            <a:pPr marL="0" indent="0">
              <a:buNone/>
            </a:pPr>
            <a:r>
              <a:rPr dirty="0"/>
              <a:t>• Easy to learn and use</a:t>
            </a:r>
          </a:p>
          <a:p>
            <a:pPr marL="0" indent="0">
              <a:buNone/>
            </a:pPr>
            <a:r>
              <a:rPr dirty="0"/>
              <a:t>• Supports multiple programming paradigms</a:t>
            </a:r>
          </a:p>
          <a:p>
            <a:pPr marL="0" indent="0">
              <a:buNone/>
            </a:pPr>
            <a:r>
              <a:rPr dirty="0"/>
              <a:t>• Extensive standard library and community support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History and Evolution of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Created by Guido van Rossum in 1991</a:t>
            </a:r>
          </a:p>
          <a:p>
            <a:pPr marL="0" indent="0">
              <a:buNone/>
            </a:pPr>
            <a:r>
              <a:rPr dirty="0"/>
              <a:t>• Inspired by ABC language</a:t>
            </a:r>
          </a:p>
          <a:p>
            <a:pPr marL="0" indent="0">
              <a:buNone/>
            </a:pPr>
            <a:r>
              <a:rPr dirty="0"/>
              <a:t>• Python 2.0 released in 2000</a:t>
            </a:r>
          </a:p>
          <a:p>
            <a:pPr marL="0" indent="0">
              <a:buNone/>
            </a:pPr>
            <a:r>
              <a:rPr dirty="0"/>
              <a:t>• Python 3.0 released in 2008 (not backward compatible)</a:t>
            </a:r>
          </a:p>
          <a:p>
            <a:pPr marL="0" indent="0">
              <a:buNone/>
            </a:pPr>
            <a:r>
              <a:rPr dirty="0"/>
              <a:t>• Ongoing updates with latest version enhancements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Readable and maintainable code</a:t>
            </a:r>
          </a:p>
          <a:p>
            <a:pPr marL="0" indent="0">
              <a:buNone/>
            </a:pPr>
            <a:r>
              <a:rPr dirty="0"/>
              <a:t>• Vast standard library and third-party modules</a:t>
            </a:r>
          </a:p>
          <a:p>
            <a:pPr marL="0" indent="0">
              <a:buNone/>
            </a:pPr>
            <a:r>
              <a:rPr dirty="0"/>
              <a:t>• Portable and versatile</a:t>
            </a:r>
          </a:p>
          <a:p>
            <a:pPr marL="0" indent="0">
              <a:buNone/>
            </a:pPr>
            <a:r>
              <a:rPr dirty="0"/>
              <a:t>• Ideal for rapid development</a:t>
            </a:r>
          </a:p>
          <a:p>
            <a:pPr marL="0" indent="0">
              <a:buNone/>
            </a:pPr>
            <a:r>
              <a:rPr dirty="0"/>
              <a:t>• Strong community and support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Installing Python and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Download from python.org</a:t>
            </a:r>
          </a:p>
          <a:p>
            <a:pPr marL="0" indent="0">
              <a:buNone/>
            </a:pPr>
            <a:r>
              <a:rPr dirty="0"/>
              <a:t>• Use Anaconda for data science applications</a:t>
            </a:r>
          </a:p>
          <a:p>
            <a:pPr marL="0" indent="0">
              <a:buNone/>
            </a:pPr>
            <a:r>
              <a:rPr dirty="0"/>
              <a:t>• IDE options: PyCharm, VS Code, </a:t>
            </a:r>
            <a:r>
              <a:rPr dirty="0" err="1"/>
              <a:t>Jupyter</a:t>
            </a:r>
            <a:r>
              <a:rPr dirty="0"/>
              <a:t> Notebook</a:t>
            </a:r>
          </a:p>
          <a:p>
            <a:pPr marL="0" indent="0">
              <a:buNone/>
            </a:pPr>
            <a:r>
              <a:rPr dirty="0"/>
              <a:t>• Set environment variables if needed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Your First Python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90019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Open your IDE or terminal</a:t>
            </a:r>
          </a:p>
          <a:p>
            <a:pPr marL="0" indent="0">
              <a:buNone/>
            </a:pPr>
            <a:r>
              <a:rPr dirty="0"/>
              <a:t>• Type: print("Hello, World!")</a:t>
            </a:r>
          </a:p>
          <a:p>
            <a:pPr marL="0" indent="0">
              <a:buNone/>
            </a:pPr>
            <a:r>
              <a:rPr dirty="0"/>
              <a:t>• Save the file with .</a:t>
            </a:r>
            <a:r>
              <a:rPr dirty="0" err="1"/>
              <a:t>py</a:t>
            </a:r>
            <a:r>
              <a:rPr dirty="0"/>
              <a:t> extension</a:t>
            </a:r>
          </a:p>
          <a:p>
            <a:pPr marL="0" indent="0">
              <a:buNone/>
            </a:pPr>
            <a:r>
              <a:rPr dirty="0"/>
              <a:t>• Run the file using Python interpreter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2C337E-17AD-A3DB-610F-A15D6D329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654" y="4575006"/>
            <a:ext cx="5496692" cy="9526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167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Introduction to Python</vt:lpstr>
      <vt:lpstr>History and Evolution of Python</vt:lpstr>
      <vt:lpstr>Advantages of Python</vt:lpstr>
      <vt:lpstr>Installing Python and Setup</vt:lpstr>
      <vt:lpstr>Your First Python Program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Suraj Singh Rajput</cp:lastModifiedBy>
  <cp:revision>2</cp:revision>
  <dcterms:created xsi:type="dcterms:W3CDTF">2013-01-27T09:14:16Z</dcterms:created>
  <dcterms:modified xsi:type="dcterms:W3CDTF">2025-06-04T04:00:49Z</dcterms:modified>
  <cp:category/>
</cp:coreProperties>
</file>