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Python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Integers: Whole numbers (e.g., 5, -10)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Floats: Decimal numbers (e.g., 3.14, -0.01)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Strings: Text data (e.g., 'hello', "Python")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Lists: Ordered, mutable collection (e.g., [1, 2, 3])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Tuples: Ordered, immutable collection (e.g., (1, 2))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Dictionaries: Key-value pairs (e.g., {'a': 1})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Sets: Unordered, unique items (e.g., {1, 2, 3})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Variables and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Variables store references to objects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No need to declare type explicitly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Dynamic typing: type can change during execution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Memory managed by Python’s garbage collector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Use meaningful variable names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rPr dirty="0"/>
              <a:t>Python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703"/>
          </a:xfrm>
        </p:spPr>
        <p:txBody>
          <a:bodyPr/>
          <a:lstStyle/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Arithmetic: +, -, *, /, %, **, //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Comparison: ==, !=, &gt;, &lt;, &gt;=, &lt;=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Logical: and, or, not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Bitwise: &amp;, |, ^, ~, &lt;&lt;, &gt;&gt;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Assignment: =, +=, -=, *=,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27445E-29E8-CEB7-0DF1-320090892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E024-2D09-6A11-0B76-E41AAB47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rPr dirty="0"/>
              <a:t>Python </a:t>
            </a:r>
            <a:r>
              <a:rPr lang="en-US" dirty="0"/>
              <a:t>Precedence Order of Operators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1D144-3B28-1C2A-345C-E1AB7A7DD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562" y="1417639"/>
            <a:ext cx="5692876" cy="5051988"/>
          </a:xfrm>
        </p:spPr>
      </p:pic>
    </p:spTree>
    <p:extLst>
      <p:ext uri="{BB962C8B-B14F-4D97-AF65-F5344CB8AC3E}">
        <p14:creationId xmlns:p14="http://schemas.microsoft.com/office/powerpoint/2010/main" val="183582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208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Python Data Types</vt:lpstr>
      <vt:lpstr>Variables and Memory Allocation</vt:lpstr>
      <vt:lpstr>Python Operators</vt:lpstr>
      <vt:lpstr>Python Precedence Order of Operators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Singh Rajput</cp:lastModifiedBy>
  <cp:revision>2</cp:revision>
  <dcterms:created xsi:type="dcterms:W3CDTF">2013-01-27T09:14:16Z</dcterms:created>
  <dcterms:modified xsi:type="dcterms:W3CDTF">2025-06-04T04:18:42Z</dcterms:modified>
  <cp:category/>
</cp:coreProperties>
</file>